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b59ee665da46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33ac17cb544852"/>
  </p:sldMasterIdLst>
  <p:sldIdLst>
    <p:sldId xmlns:r="http://schemas.openxmlformats.org/officeDocument/2006/relationships" id="256" r:id="Rbb83768627a34ede"/>
    <p:sldId xmlns:r="http://schemas.openxmlformats.org/officeDocument/2006/relationships" id="257" r:id="R14d516e5fdfe48ba"/>
    <p:sldId xmlns:r="http://schemas.openxmlformats.org/officeDocument/2006/relationships" id="258" r:id="Rf4ca6a3fe2cd4ae8"/>
    <p:sldId xmlns:r="http://schemas.openxmlformats.org/officeDocument/2006/relationships" id="259" r:id="Rca996271699440ad"/>
    <p:sldId xmlns:r="http://schemas.openxmlformats.org/officeDocument/2006/relationships" id="260" r:id="R9179eec925564794"/>
    <p:sldId xmlns:r="http://schemas.openxmlformats.org/officeDocument/2006/relationships" id="261" r:id="Ra0f772287a6e4648"/>
    <p:sldId xmlns:r="http://schemas.openxmlformats.org/officeDocument/2006/relationships" id="262" r:id="R7318c408644141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3ac17cb544852" /><Relationship Type="http://schemas.openxmlformats.org/officeDocument/2006/relationships/slide" Target="/ppt/slides/slide1.xml" Id="Rbb83768627a34ede" /><Relationship Type="http://schemas.openxmlformats.org/officeDocument/2006/relationships/slide" Target="/ppt/slides/slide2.xml" Id="R14d516e5fdfe48ba" /><Relationship Type="http://schemas.openxmlformats.org/officeDocument/2006/relationships/slide" Target="/ppt/slides/slide3.xml" Id="Rf4ca6a3fe2cd4ae8" /><Relationship Type="http://schemas.openxmlformats.org/officeDocument/2006/relationships/slide" Target="/ppt/slides/slide4.xml" Id="Rca996271699440ad" /><Relationship Type="http://schemas.openxmlformats.org/officeDocument/2006/relationships/slide" Target="/ppt/slides/slide5.xml" Id="R9179eec925564794" /><Relationship Type="http://schemas.openxmlformats.org/officeDocument/2006/relationships/slide" Target="/ppt/slides/slide6.xml" Id="Ra0f772287a6e4648" /><Relationship Type="http://schemas.openxmlformats.org/officeDocument/2006/relationships/slide" Target="/ppt/slides/slide7.xml" Id="R7318c408644141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e18407ce74a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0aa1fcdec49ed" /><Relationship Type="http://schemas.openxmlformats.org/officeDocument/2006/relationships/theme" Target="/ppt/slideMasters/theme/theme1.xml" Id="Rb15e8f91f0e847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a0aa1fcdec49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8d493368e41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c6c4b10114d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d9b85660046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23c87517343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48d3de7b447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c508546e642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8ce9c1be247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FIFRILDI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FIFRILDI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4 479 731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4 485 535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STANDAL EIRIK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915 976 468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