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c9dc44f64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a137e9fb342bf"/>
  </p:sldMasterIdLst>
  <p:sldIdLst>
    <p:sldId xmlns:r="http://schemas.openxmlformats.org/officeDocument/2006/relationships" id="256" r:id="R9e64c3318c1f4475"/>
    <p:sldId xmlns:r="http://schemas.openxmlformats.org/officeDocument/2006/relationships" id="257" r:id="Rbdaf07b541ff4050"/>
    <p:sldId xmlns:r="http://schemas.openxmlformats.org/officeDocument/2006/relationships" id="258" r:id="R56485632721243e1"/>
    <p:sldId xmlns:r="http://schemas.openxmlformats.org/officeDocument/2006/relationships" id="259" r:id="R28583d0b881b4a28"/>
    <p:sldId xmlns:r="http://schemas.openxmlformats.org/officeDocument/2006/relationships" id="260" r:id="R3c7e947f128f4039"/>
    <p:sldId xmlns:r="http://schemas.openxmlformats.org/officeDocument/2006/relationships" id="261" r:id="Rfadeee99f2f84bd5"/>
    <p:sldId xmlns:r="http://schemas.openxmlformats.org/officeDocument/2006/relationships" id="262" r:id="R83dc29a9c62e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a137e9fb342bf" /><Relationship Type="http://schemas.openxmlformats.org/officeDocument/2006/relationships/slide" Target="/ppt/slides/slide1.xml" Id="R9e64c3318c1f4475" /><Relationship Type="http://schemas.openxmlformats.org/officeDocument/2006/relationships/slide" Target="/ppt/slides/slide2.xml" Id="Rbdaf07b541ff4050" /><Relationship Type="http://schemas.openxmlformats.org/officeDocument/2006/relationships/slide" Target="/ppt/slides/slide3.xml" Id="R56485632721243e1" /><Relationship Type="http://schemas.openxmlformats.org/officeDocument/2006/relationships/slide" Target="/ppt/slides/slide4.xml" Id="R28583d0b881b4a28" /><Relationship Type="http://schemas.openxmlformats.org/officeDocument/2006/relationships/slide" Target="/ppt/slides/slide5.xml" Id="R3c7e947f128f4039" /><Relationship Type="http://schemas.openxmlformats.org/officeDocument/2006/relationships/slide" Target="/ppt/slides/slide6.xml" Id="Rfadeee99f2f84bd5" /><Relationship Type="http://schemas.openxmlformats.org/officeDocument/2006/relationships/slide" Target="/ppt/slides/slide7.xml" Id="R83dc29a9c62e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67f8cf435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a6300fe7f4802" /><Relationship Type="http://schemas.openxmlformats.org/officeDocument/2006/relationships/theme" Target="/ppt/slideMasters/theme/theme1.xml" Id="R790036ae96e2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a6300fe7f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99e5e456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67f46248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ba43911b6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72191f7c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24462d37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8d478ef6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a472b3a87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