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7ee09c34814b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3fcb63fa7146ed"/>
  </p:sldMasterIdLst>
  <p:sldIdLst>
    <p:sldId xmlns:r="http://schemas.openxmlformats.org/officeDocument/2006/relationships" id="256" r:id="R830c67c1ff7d45e4"/>
    <p:sldId xmlns:r="http://schemas.openxmlformats.org/officeDocument/2006/relationships" id="257" r:id="R4c4e081f9a9f4de7"/>
    <p:sldId xmlns:r="http://schemas.openxmlformats.org/officeDocument/2006/relationships" id="258" r:id="R329b49cc2a7a493b"/>
    <p:sldId xmlns:r="http://schemas.openxmlformats.org/officeDocument/2006/relationships" id="259" r:id="Rf200772510224607"/>
    <p:sldId xmlns:r="http://schemas.openxmlformats.org/officeDocument/2006/relationships" id="260" r:id="R5e5fc98bbb5b4fb3"/>
    <p:sldId xmlns:r="http://schemas.openxmlformats.org/officeDocument/2006/relationships" id="261" r:id="R31a8f89ea2184e27"/>
    <p:sldId xmlns:r="http://schemas.openxmlformats.org/officeDocument/2006/relationships" id="262" r:id="R92084aff30024b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3fcb63fa7146ed" /><Relationship Type="http://schemas.openxmlformats.org/officeDocument/2006/relationships/slide" Target="/ppt/slides/slide1.xml" Id="R830c67c1ff7d45e4" /><Relationship Type="http://schemas.openxmlformats.org/officeDocument/2006/relationships/slide" Target="/ppt/slides/slide2.xml" Id="R4c4e081f9a9f4de7" /><Relationship Type="http://schemas.openxmlformats.org/officeDocument/2006/relationships/slide" Target="/ppt/slides/slide3.xml" Id="R329b49cc2a7a493b" /><Relationship Type="http://schemas.openxmlformats.org/officeDocument/2006/relationships/slide" Target="/ppt/slides/slide4.xml" Id="Rf200772510224607" /><Relationship Type="http://schemas.openxmlformats.org/officeDocument/2006/relationships/slide" Target="/ppt/slides/slide5.xml" Id="R5e5fc98bbb5b4fb3" /><Relationship Type="http://schemas.openxmlformats.org/officeDocument/2006/relationships/slide" Target="/ppt/slides/slide6.xml" Id="R31a8f89ea2184e27" /><Relationship Type="http://schemas.openxmlformats.org/officeDocument/2006/relationships/slide" Target="/ppt/slides/slide7.xml" Id="R92084aff30024b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50bf8f238449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ac84714764639" /><Relationship Type="http://schemas.openxmlformats.org/officeDocument/2006/relationships/theme" Target="/ppt/slideMasters/theme/theme1.xml" Id="R81cbe4e55aff4b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bac847147646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7f7b7a73149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cd05935dd43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0eb77224942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22dbafd694b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f646bca9e4b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f83fb7d0240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5e6dd1d0e4b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SEGGEN ENTERPRISES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SEGGEN ENTERPRISES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SEGGEN ENTERPRISES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SEGGEN ENTERPRISES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SEGGEN ENTERPRISES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SEGGEN ENTERPRISES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−153 434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721 493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40 116 491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58 605 578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SEGGEN ENTERPRISES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EGGEN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SEGGEN ENTERPRISES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Sørskagvegen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7655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sveineggen@gmail.com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916 003 846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SEGGEN ENTERPRISES AS</a:t>
            </a:r>
          </a:p>
        </p:txBody>
      </p:sp>
    </p:spTree>
  </p:cSld>
  <p:clrMapOvr>
    <a:masterClrMapping xmlns:a="http://schemas.openxmlformats.org/drawingml/2006/main"/>
  </p:clrMapOvr>
</p:sld>
</file>