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8641bb5b74a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6029cd33745ed"/>
  </p:sldMasterIdLst>
  <p:sldIdLst>
    <p:sldId xmlns:r="http://schemas.openxmlformats.org/officeDocument/2006/relationships" id="256" r:id="Rf058f15d97f94fb3"/>
    <p:sldId xmlns:r="http://schemas.openxmlformats.org/officeDocument/2006/relationships" id="257" r:id="Rcc3aabd327d44a0e"/>
    <p:sldId xmlns:r="http://schemas.openxmlformats.org/officeDocument/2006/relationships" id="258" r:id="Rbbdaf444193d41d1"/>
    <p:sldId xmlns:r="http://schemas.openxmlformats.org/officeDocument/2006/relationships" id="259" r:id="R0c746888f8f14e4f"/>
    <p:sldId xmlns:r="http://schemas.openxmlformats.org/officeDocument/2006/relationships" id="260" r:id="R4b4a55f1b8e54d25"/>
    <p:sldId xmlns:r="http://schemas.openxmlformats.org/officeDocument/2006/relationships" id="261" r:id="Ra24ac087cc164176"/>
    <p:sldId xmlns:r="http://schemas.openxmlformats.org/officeDocument/2006/relationships" id="262" r:id="R3333ba2f24e2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6029cd33745ed" /><Relationship Type="http://schemas.openxmlformats.org/officeDocument/2006/relationships/slide" Target="/ppt/slides/slide1.xml" Id="Rf058f15d97f94fb3" /><Relationship Type="http://schemas.openxmlformats.org/officeDocument/2006/relationships/slide" Target="/ppt/slides/slide2.xml" Id="Rcc3aabd327d44a0e" /><Relationship Type="http://schemas.openxmlformats.org/officeDocument/2006/relationships/slide" Target="/ppt/slides/slide3.xml" Id="Rbbdaf444193d41d1" /><Relationship Type="http://schemas.openxmlformats.org/officeDocument/2006/relationships/slide" Target="/ppt/slides/slide4.xml" Id="R0c746888f8f14e4f" /><Relationship Type="http://schemas.openxmlformats.org/officeDocument/2006/relationships/slide" Target="/ppt/slides/slide5.xml" Id="R4b4a55f1b8e54d25" /><Relationship Type="http://schemas.openxmlformats.org/officeDocument/2006/relationships/slide" Target="/ppt/slides/slide6.xml" Id="Ra24ac087cc164176" /><Relationship Type="http://schemas.openxmlformats.org/officeDocument/2006/relationships/slide" Target="/ppt/slides/slide7.xml" Id="R3333ba2f24e2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0c5e6c3e9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ce01f56374cff" /><Relationship Type="http://schemas.openxmlformats.org/officeDocument/2006/relationships/theme" Target="/ppt/slideMasters/theme/theme1.xml" Id="Rd3bbbdf3a30c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ce01f5637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a2ac9956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afc69a128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f1c5c50d5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bfb6cd84e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524932438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e3d98dcf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e684c27b3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REKNESKAP AS ble etablert [år] og holder til i Fjærland.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4 842 854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2 077 623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LAURA KVAMME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6848 Fjærland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laurakv@online.no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