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62e3de25c42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f0c79748ab48f8"/>
  </p:sldMasterIdLst>
  <p:sldIdLst>
    <p:sldId xmlns:r="http://schemas.openxmlformats.org/officeDocument/2006/relationships" id="256" r:id="Rcadd74468bfc4eec"/>
    <p:sldId xmlns:r="http://schemas.openxmlformats.org/officeDocument/2006/relationships" id="257" r:id="R6927ddf7a8044124"/>
    <p:sldId xmlns:r="http://schemas.openxmlformats.org/officeDocument/2006/relationships" id="258" r:id="R61aedb07fa6a48fe"/>
    <p:sldId xmlns:r="http://schemas.openxmlformats.org/officeDocument/2006/relationships" id="259" r:id="R905a979e9ff44046"/>
    <p:sldId xmlns:r="http://schemas.openxmlformats.org/officeDocument/2006/relationships" id="260" r:id="R823f42896e7045fb"/>
    <p:sldId xmlns:r="http://schemas.openxmlformats.org/officeDocument/2006/relationships" id="261" r:id="Ra01446728cf64f05"/>
    <p:sldId xmlns:r="http://schemas.openxmlformats.org/officeDocument/2006/relationships" id="262" r:id="R8d583fd02f0d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0c79748ab48f8" /><Relationship Type="http://schemas.openxmlformats.org/officeDocument/2006/relationships/slide" Target="/ppt/slides/slide1.xml" Id="Rcadd74468bfc4eec" /><Relationship Type="http://schemas.openxmlformats.org/officeDocument/2006/relationships/slide" Target="/ppt/slides/slide2.xml" Id="R6927ddf7a8044124" /><Relationship Type="http://schemas.openxmlformats.org/officeDocument/2006/relationships/slide" Target="/ppt/slides/slide3.xml" Id="R61aedb07fa6a48fe" /><Relationship Type="http://schemas.openxmlformats.org/officeDocument/2006/relationships/slide" Target="/ppt/slides/slide4.xml" Id="R905a979e9ff44046" /><Relationship Type="http://schemas.openxmlformats.org/officeDocument/2006/relationships/slide" Target="/ppt/slides/slide5.xml" Id="R823f42896e7045fb" /><Relationship Type="http://schemas.openxmlformats.org/officeDocument/2006/relationships/slide" Target="/ppt/slides/slide6.xml" Id="Ra01446728cf64f05" /><Relationship Type="http://schemas.openxmlformats.org/officeDocument/2006/relationships/slide" Target="/ppt/slides/slide7.xml" Id="R8d583fd02f0d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4cca94c23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a3031c6bf488c" /><Relationship Type="http://schemas.openxmlformats.org/officeDocument/2006/relationships/theme" Target="/ppt/slideMasters/theme/theme1.xml" Id="R80ca8eba7fa5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a3031c6bf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8d54390d8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6b57423a249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8d4477fd8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1f6c3e1b8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dceb3402748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3d0e374864c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14b55512f47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URSUS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URSUS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−16 431 251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872 310 755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963 816 332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URSUS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Ursus Holding AS, Kjøpmannsgata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916 054 580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URSUS INVEST AS</a:t>
            </a:r>
          </a:p>
        </p:txBody>
      </p:sp>
    </p:spTree>
  </p:cSld>
  <p:clrMapOvr>
    <a:masterClrMapping xmlns:a="http://schemas.openxmlformats.org/drawingml/2006/main"/>
  </p:clrMapOvr>
</p:sld>
</file>