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8aa181f8d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341a846594bdd"/>
  </p:sldMasterIdLst>
  <p:sldIdLst>
    <p:sldId xmlns:r="http://schemas.openxmlformats.org/officeDocument/2006/relationships" id="256" r:id="Rcba280d1b6e649a0"/>
    <p:sldId xmlns:r="http://schemas.openxmlformats.org/officeDocument/2006/relationships" id="257" r:id="Rc55af256bfbf43fb"/>
    <p:sldId xmlns:r="http://schemas.openxmlformats.org/officeDocument/2006/relationships" id="258" r:id="Ra5d4cb74ee264626"/>
    <p:sldId xmlns:r="http://schemas.openxmlformats.org/officeDocument/2006/relationships" id="259" r:id="Rd5ae58373f3341b9"/>
    <p:sldId xmlns:r="http://schemas.openxmlformats.org/officeDocument/2006/relationships" id="260" r:id="R281ab96eb75b4fcb"/>
    <p:sldId xmlns:r="http://schemas.openxmlformats.org/officeDocument/2006/relationships" id="261" r:id="R83fb771d68304018"/>
    <p:sldId xmlns:r="http://schemas.openxmlformats.org/officeDocument/2006/relationships" id="262" r:id="Ra2390782076e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341a846594bdd" /><Relationship Type="http://schemas.openxmlformats.org/officeDocument/2006/relationships/slide" Target="/ppt/slides/slide1.xml" Id="Rcba280d1b6e649a0" /><Relationship Type="http://schemas.openxmlformats.org/officeDocument/2006/relationships/slide" Target="/ppt/slides/slide2.xml" Id="Rc55af256bfbf43fb" /><Relationship Type="http://schemas.openxmlformats.org/officeDocument/2006/relationships/slide" Target="/ppt/slides/slide3.xml" Id="Ra5d4cb74ee264626" /><Relationship Type="http://schemas.openxmlformats.org/officeDocument/2006/relationships/slide" Target="/ppt/slides/slide4.xml" Id="Rd5ae58373f3341b9" /><Relationship Type="http://schemas.openxmlformats.org/officeDocument/2006/relationships/slide" Target="/ppt/slides/slide5.xml" Id="R281ab96eb75b4fcb" /><Relationship Type="http://schemas.openxmlformats.org/officeDocument/2006/relationships/slide" Target="/ppt/slides/slide6.xml" Id="R83fb771d68304018" /><Relationship Type="http://schemas.openxmlformats.org/officeDocument/2006/relationships/slide" Target="/ppt/slides/slide7.xml" Id="Ra2390782076e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a3208dfa8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d582322f4346" /><Relationship Type="http://schemas.openxmlformats.org/officeDocument/2006/relationships/theme" Target="/ppt/slideMasters/theme/theme1.xml" Id="R367a0c738ca6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2d582322f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ec3ac97b3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b752e3c94f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73e86d201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4255fee61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b41eeaaec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e9728550444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8c18b48cf4e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−13 947 508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−17 587 675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173 856 325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576 778 133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