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0f100c4d7140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caa02c99a242a3"/>
  </p:sldMasterIdLst>
  <p:sldIdLst>
    <p:sldId xmlns:r="http://schemas.openxmlformats.org/officeDocument/2006/relationships" id="256" r:id="R6a1978a630ac4c73"/>
    <p:sldId xmlns:r="http://schemas.openxmlformats.org/officeDocument/2006/relationships" id="257" r:id="R266bc111c74244ee"/>
    <p:sldId xmlns:r="http://schemas.openxmlformats.org/officeDocument/2006/relationships" id="258" r:id="Rf1fd728a46d64657"/>
    <p:sldId xmlns:r="http://schemas.openxmlformats.org/officeDocument/2006/relationships" id="259" r:id="Rde035b01bb7d45e8"/>
    <p:sldId xmlns:r="http://schemas.openxmlformats.org/officeDocument/2006/relationships" id="260" r:id="R8b7f4c6c77ec4641"/>
    <p:sldId xmlns:r="http://schemas.openxmlformats.org/officeDocument/2006/relationships" id="261" r:id="R695dfe912a114ea1"/>
    <p:sldId xmlns:r="http://schemas.openxmlformats.org/officeDocument/2006/relationships" id="262" r:id="R1a454dd16ab944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caa02c99a242a3" /><Relationship Type="http://schemas.openxmlformats.org/officeDocument/2006/relationships/slide" Target="/ppt/slides/slide1.xml" Id="R6a1978a630ac4c73" /><Relationship Type="http://schemas.openxmlformats.org/officeDocument/2006/relationships/slide" Target="/ppt/slides/slide2.xml" Id="R266bc111c74244ee" /><Relationship Type="http://schemas.openxmlformats.org/officeDocument/2006/relationships/slide" Target="/ppt/slides/slide3.xml" Id="Rf1fd728a46d64657" /><Relationship Type="http://schemas.openxmlformats.org/officeDocument/2006/relationships/slide" Target="/ppt/slides/slide4.xml" Id="Rde035b01bb7d45e8" /><Relationship Type="http://schemas.openxmlformats.org/officeDocument/2006/relationships/slide" Target="/ppt/slides/slide5.xml" Id="R8b7f4c6c77ec4641" /><Relationship Type="http://schemas.openxmlformats.org/officeDocument/2006/relationships/slide" Target="/ppt/slides/slide6.xml" Id="R695dfe912a114ea1" /><Relationship Type="http://schemas.openxmlformats.org/officeDocument/2006/relationships/slide" Target="/ppt/slides/slide7.xml" Id="R1a454dd16ab944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8cca6c543b47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9508ff3cb4bc9" /><Relationship Type="http://schemas.openxmlformats.org/officeDocument/2006/relationships/theme" Target="/ppt/slideMasters/theme/theme1.xml" Id="R3a9e786fa2f64c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19508ff3cb4b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e01d0f8e048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e2c4a6abc49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59da80bd145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b8516564847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ef712f6c540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3199760bb49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10aed31174a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3 057 269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2 828 018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2 833 664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13 209 091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 VEVSTAD EIDSVOLD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Omdalvegen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3720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916 087 063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 AS</a:t>
            </a:r>
          </a:p>
        </p:txBody>
      </p:sp>
    </p:spTree>
  </p:cSld>
  <p:clrMapOvr>
    <a:masterClrMapping xmlns:a="http://schemas.openxmlformats.org/drawingml/2006/main"/>
  </p:clrMapOvr>
</p:sld>
</file>