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b681ec107348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0dd8cecfab48c6"/>
  </p:sldMasterIdLst>
  <p:sldIdLst>
    <p:sldId xmlns:r="http://schemas.openxmlformats.org/officeDocument/2006/relationships" id="256" r:id="Rd02561d81cc44ca0"/>
    <p:sldId xmlns:r="http://schemas.openxmlformats.org/officeDocument/2006/relationships" id="257" r:id="R6bd73fe00ae84fe1"/>
    <p:sldId xmlns:r="http://schemas.openxmlformats.org/officeDocument/2006/relationships" id="258" r:id="Rc7797824ecd04144"/>
    <p:sldId xmlns:r="http://schemas.openxmlformats.org/officeDocument/2006/relationships" id="259" r:id="Rff7c8a1464a44bc9"/>
    <p:sldId xmlns:r="http://schemas.openxmlformats.org/officeDocument/2006/relationships" id="260" r:id="Re716d3cc041144fd"/>
    <p:sldId xmlns:r="http://schemas.openxmlformats.org/officeDocument/2006/relationships" id="261" r:id="R19daa5eb8be64a10"/>
    <p:sldId xmlns:r="http://schemas.openxmlformats.org/officeDocument/2006/relationships" id="262" r:id="Re902d08f8d8b42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0dd8cecfab48c6" /><Relationship Type="http://schemas.openxmlformats.org/officeDocument/2006/relationships/slide" Target="/ppt/slides/slide1.xml" Id="Rd02561d81cc44ca0" /><Relationship Type="http://schemas.openxmlformats.org/officeDocument/2006/relationships/slide" Target="/ppt/slides/slide2.xml" Id="R6bd73fe00ae84fe1" /><Relationship Type="http://schemas.openxmlformats.org/officeDocument/2006/relationships/slide" Target="/ppt/slides/slide3.xml" Id="Rc7797824ecd04144" /><Relationship Type="http://schemas.openxmlformats.org/officeDocument/2006/relationships/slide" Target="/ppt/slides/slide4.xml" Id="Rff7c8a1464a44bc9" /><Relationship Type="http://schemas.openxmlformats.org/officeDocument/2006/relationships/slide" Target="/ppt/slides/slide5.xml" Id="Re716d3cc041144fd" /><Relationship Type="http://schemas.openxmlformats.org/officeDocument/2006/relationships/slide" Target="/ppt/slides/slide6.xml" Id="R19daa5eb8be64a10" /><Relationship Type="http://schemas.openxmlformats.org/officeDocument/2006/relationships/slide" Target="/ppt/slides/slide7.xml" Id="Re902d08f8d8b42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063fa1941547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9fb0db420403b" /><Relationship Type="http://schemas.openxmlformats.org/officeDocument/2006/relationships/theme" Target="/ppt/slideMasters/theme/theme1.xml" Id="Rdf17e8e9371349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c9fb0db42040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4a50dc8dc4d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924cd33ac41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b2c14885a43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6c1e52bbf45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1d4f8ba9149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9d3bd2626d4d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074f95bf042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2 092 605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5 046 331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5 095 437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SÆTREVIK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B. Christophersens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916 102 887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 HOLDING AS</a:t>
            </a:r>
          </a:p>
        </p:txBody>
      </p:sp>
    </p:spTree>
  </p:cSld>
  <p:clrMapOvr>
    <a:masterClrMapping xmlns:a="http://schemas.openxmlformats.org/drawingml/2006/main"/>
  </p:clrMapOvr>
</p:sld>
</file>