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14561eb89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552f18d78847fa"/>
  </p:sldMasterIdLst>
  <p:sldIdLst>
    <p:sldId xmlns:r="http://schemas.openxmlformats.org/officeDocument/2006/relationships" id="256" r:id="R5ac4b8b964304f7f"/>
    <p:sldId xmlns:r="http://schemas.openxmlformats.org/officeDocument/2006/relationships" id="257" r:id="R9018a63432704588"/>
    <p:sldId xmlns:r="http://schemas.openxmlformats.org/officeDocument/2006/relationships" id="258" r:id="Rc5b9234dc944475d"/>
    <p:sldId xmlns:r="http://schemas.openxmlformats.org/officeDocument/2006/relationships" id="259" r:id="Rd70418fba62d48f0"/>
    <p:sldId xmlns:r="http://schemas.openxmlformats.org/officeDocument/2006/relationships" id="260" r:id="R542188a823e245bf"/>
    <p:sldId xmlns:r="http://schemas.openxmlformats.org/officeDocument/2006/relationships" id="261" r:id="Rfe414a3fa4f544b6"/>
    <p:sldId xmlns:r="http://schemas.openxmlformats.org/officeDocument/2006/relationships" id="262" r:id="R755418639061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52f18d78847fa" /><Relationship Type="http://schemas.openxmlformats.org/officeDocument/2006/relationships/slide" Target="/ppt/slides/slide1.xml" Id="R5ac4b8b964304f7f" /><Relationship Type="http://schemas.openxmlformats.org/officeDocument/2006/relationships/slide" Target="/ppt/slides/slide2.xml" Id="R9018a63432704588" /><Relationship Type="http://schemas.openxmlformats.org/officeDocument/2006/relationships/slide" Target="/ppt/slides/slide3.xml" Id="Rc5b9234dc944475d" /><Relationship Type="http://schemas.openxmlformats.org/officeDocument/2006/relationships/slide" Target="/ppt/slides/slide4.xml" Id="Rd70418fba62d48f0" /><Relationship Type="http://schemas.openxmlformats.org/officeDocument/2006/relationships/slide" Target="/ppt/slides/slide5.xml" Id="R542188a823e245bf" /><Relationship Type="http://schemas.openxmlformats.org/officeDocument/2006/relationships/slide" Target="/ppt/slides/slide6.xml" Id="Rfe414a3fa4f544b6" /><Relationship Type="http://schemas.openxmlformats.org/officeDocument/2006/relationships/slide" Target="/ppt/slides/slide7.xml" Id="R755418639061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19eff827b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40b590d1a4937" /><Relationship Type="http://schemas.openxmlformats.org/officeDocument/2006/relationships/theme" Target="/ppt/slideMasters/theme/theme1.xml" Id="Rba51decea00d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40b590d1a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3a7cbb3bc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fa5a85a3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b51fb06c94b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9b764d36a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d3826c375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c83acedb347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31332138c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EIENDOM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26 033 497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916 155 190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