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9fac9c60e547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5b6854b93647ab"/>
  </p:sldMasterIdLst>
  <p:sldIdLst>
    <p:sldId xmlns:r="http://schemas.openxmlformats.org/officeDocument/2006/relationships" id="256" r:id="R4a14d07147f040d2"/>
    <p:sldId xmlns:r="http://schemas.openxmlformats.org/officeDocument/2006/relationships" id="257" r:id="R6f0addd3a0f846e9"/>
    <p:sldId xmlns:r="http://schemas.openxmlformats.org/officeDocument/2006/relationships" id="258" r:id="R285dd65fdb4e451a"/>
    <p:sldId xmlns:r="http://schemas.openxmlformats.org/officeDocument/2006/relationships" id="259" r:id="Reff08c87d19b477a"/>
    <p:sldId xmlns:r="http://schemas.openxmlformats.org/officeDocument/2006/relationships" id="260" r:id="Rde0333a28aa94512"/>
    <p:sldId xmlns:r="http://schemas.openxmlformats.org/officeDocument/2006/relationships" id="261" r:id="R46b359362fe648ab"/>
    <p:sldId xmlns:r="http://schemas.openxmlformats.org/officeDocument/2006/relationships" id="262" r:id="R9c296c56338a4c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5b6854b93647ab" /><Relationship Type="http://schemas.openxmlformats.org/officeDocument/2006/relationships/slide" Target="/ppt/slides/slide1.xml" Id="R4a14d07147f040d2" /><Relationship Type="http://schemas.openxmlformats.org/officeDocument/2006/relationships/slide" Target="/ppt/slides/slide2.xml" Id="R6f0addd3a0f846e9" /><Relationship Type="http://schemas.openxmlformats.org/officeDocument/2006/relationships/slide" Target="/ppt/slides/slide3.xml" Id="R285dd65fdb4e451a" /><Relationship Type="http://schemas.openxmlformats.org/officeDocument/2006/relationships/slide" Target="/ppt/slides/slide4.xml" Id="Reff08c87d19b477a" /><Relationship Type="http://schemas.openxmlformats.org/officeDocument/2006/relationships/slide" Target="/ppt/slides/slide5.xml" Id="Rde0333a28aa94512" /><Relationship Type="http://schemas.openxmlformats.org/officeDocument/2006/relationships/slide" Target="/ppt/slides/slide6.xml" Id="R46b359362fe648ab" /><Relationship Type="http://schemas.openxmlformats.org/officeDocument/2006/relationships/slide" Target="/ppt/slides/slide7.xml" Id="R9c296c56338a4c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7476382e934c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a3f64200d4f73" /><Relationship Type="http://schemas.openxmlformats.org/officeDocument/2006/relationships/theme" Target="/ppt/slideMasters/theme/theme1.xml" Id="R772e2c2610b947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ea3f64200d4f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a077348644e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532460c5d4d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8765d496d48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cbef0a8f94b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2d4f01d7e4f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843cf52b544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db18fa0424f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KOBOLT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KOBOLT INVEST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1 240 107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11 393 346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14 593 345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SOLSTA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SKJERVIK INVESTERING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Ryggveien 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916 161 379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KOBOLT INVEST AS</a:t>
            </a:r>
          </a:p>
        </p:txBody>
      </p:sp>
    </p:spTree>
  </p:cSld>
  <p:clrMapOvr>
    <a:masterClrMapping xmlns:a="http://schemas.openxmlformats.org/drawingml/2006/main"/>
  </p:clrMapOvr>
</p:sld>
</file>