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4b94d7eb0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c874c98b64816"/>
  </p:sldMasterIdLst>
  <p:sldIdLst>
    <p:sldId xmlns:r="http://schemas.openxmlformats.org/officeDocument/2006/relationships" id="256" r:id="R2663c7d215814cc6"/>
    <p:sldId xmlns:r="http://schemas.openxmlformats.org/officeDocument/2006/relationships" id="257" r:id="Rce45a7eaf8574aaa"/>
    <p:sldId xmlns:r="http://schemas.openxmlformats.org/officeDocument/2006/relationships" id="258" r:id="Rbdafd5dcf23f489c"/>
    <p:sldId xmlns:r="http://schemas.openxmlformats.org/officeDocument/2006/relationships" id="259" r:id="R1af6cfca7f884550"/>
    <p:sldId xmlns:r="http://schemas.openxmlformats.org/officeDocument/2006/relationships" id="260" r:id="Rccd0c628a9924d08"/>
    <p:sldId xmlns:r="http://schemas.openxmlformats.org/officeDocument/2006/relationships" id="261" r:id="Rebcca8452e8a4da7"/>
    <p:sldId xmlns:r="http://schemas.openxmlformats.org/officeDocument/2006/relationships" id="262" r:id="R951595f57f51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c874c98b64816" /><Relationship Type="http://schemas.openxmlformats.org/officeDocument/2006/relationships/slide" Target="/ppt/slides/slide1.xml" Id="R2663c7d215814cc6" /><Relationship Type="http://schemas.openxmlformats.org/officeDocument/2006/relationships/slide" Target="/ppt/slides/slide2.xml" Id="Rce45a7eaf8574aaa" /><Relationship Type="http://schemas.openxmlformats.org/officeDocument/2006/relationships/slide" Target="/ppt/slides/slide3.xml" Id="Rbdafd5dcf23f489c" /><Relationship Type="http://schemas.openxmlformats.org/officeDocument/2006/relationships/slide" Target="/ppt/slides/slide4.xml" Id="R1af6cfca7f884550" /><Relationship Type="http://schemas.openxmlformats.org/officeDocument/2006/relationships/slide" Target="/ppt/slides/slide5.xml" Id="Rccd0c628a9924d08" /><Relationship Type="http://schemas.openxmlformats.org/officeDocument/2006/relationships/slide" Target="/ppt/slides/slide6.xml" Id="Rebcca8452e8a4da7" /><Relationship Type="http://schemas.openxmlformats.org/officeDocument/2006/relationships/slide" Target="/ppt/slides/slide7.xml" Id="R951595f57f51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bf895d7fe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878d535d4d7b" /><Relationship Type="http://schemas.openxmlformats.org/officeDocument/2006/relationships/theme" Target="/ppt/slideMasters/theme/theme1.xml" Id="R5c9b2d231d77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2c878d535d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8cb1fb221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d1a998c01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2816dbe18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00940f73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570fd795f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29fe9f68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3f278930a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