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337c946dd049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b089b65e74b4c"/>
  </p:sldMasterIdLst>
  <p:sldIdLst>
    <p:sldId xmlns:r="http://schemas.openxmlformats.org/officeDocument/2006/relationships" id="256" r:id="Racd6ad90589f4ad5"/>
    <p:sldId xmlns:r="http://schemas.openxmlformats.org/officeDocument/2006/relationships" id="257" r:id="R683c2e9bc9484678"/>
    <p:sldId xmlns:r="http://schemas.openxmlformats.org/officeDocument/2006/relationships" id="258" r:id="Rdba0cac4deea49f7"/>
    <p:sldId xmlns:r="http://schemas.openxmlformats.org/officeDocument/2006/relationships" id="259" r:id="R6d48ad3d452f43e5"/>
    <p:sldId xmlns:r="http://schemas.openxmlformats.org/officeDocument/2006/relationships" id="260" r:id="Reb3862ca1c294e3e"/>
    <p:sldId xmlns:r="http://schemas.openxmlformats.org/officeDocument/2006/relationships" id="261" r:id="R6c2486902ff549da"/>
    <p:sldId xmlns:r="http://schemas.openxmlformats.org/officeDocument/2006/relationships" id="262" r:id="Rb0739534c3a04b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b089b65e74b4c" /><Relationship Type="http://schemas.openxmlformats.org/officeDocument/2006/relationships/slide" Target="/ppt/slides/slide1.xml" Id="Racd6ad90589f4ad5" /><Relationship Type="http://schemas.openxmlformats.org/officeDocument/2006/relationships/slide" Target="/ppt/slides/slide2.xml" Id="R683c2e9bc9484678" /><Relationship Type="http://schemas.openxmlformats.org/officeDocument/2006/relationships/slide" Target="/ppt/slides/slide3.xml" Id="Rdba0cac4deea49f7" /><Relationship Type="http://schemas.openxmlformats.org/officeDocument/2006/relationships/slide" Target="/ppt/slides/slide4.xml" Id="R6d48ad3d452f43e5" /><Relationship Type="http://schemas.openxmlformats.org/officeDocument/2006/relationships/slide" Target="/ppt/slides/slide5.xml" Id="Reb3862ca1c294e3e" /><Relationship Type="http://schemas.openxmlformats.org/officeDocument/2006/relationships/slide" Target="/ppt/slides/slide6.xml" Id="R6c2486902ff549da" /><Relationship Type="http://schemas.openxmlformats.org/officeDocument/2006/relationships/slide" Target="/ppt/slides/slide7.xml" Id="Rb0739534c3a04b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0c5ad500d4b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df5d643624500" /><Relationship Type="http://schemas.openxmlformats.org/officeDocument/2006/relationships/theme" Target="/ppt/slideMasters/theme/theme1.xml" Id="R70a5b1211e4148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cdf5d6436245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5d3e0091840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a1cc0dbe34a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1f905ddea4b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72a2190cf4e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b9a4b00d345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02bd5b06c4a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7f53f862641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