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de223ac2e146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1a95803b4a4358"/>
  </p:sldMasterIdLst>
  <p:sldIdLst>
    <p:sldId xmlns:r="http://schemas.openxmlformats.org/officeDocument/2006/relationships" id="256" r:id="R6ee00a6cdce94e62"/>
    <p:sldId xmlns:r="http://schemas.openxmlformats.org/officeDocument/2006/relationships" id="257" r:id="Rb531123acab34183"/>
    <p:sldId xmlns:r="http://schemas.openxmlformats.org/officeDocument/2006/relationships" id="258" r:id="R8223d66476854da2"/>
    <p:sldId xmlns:r="http://schemas.openxmlformats.org/officeDocument/2006/relationships" id="259" r:id="R74a7bbf67c12463b"/>
    <p:sldId xmlns:r="http://schemas.openxmlformats.org/officeDocument/2006/relationships" id="260" r:id="Reecd94e449b74099"/>
    <p:sldId xmlns:r="http://schemas.openxmlformats.org/officeDocument/2006/relationships" id="261" r:id="R6ac5d8676f704478"/>
    <p:sldId xmlns:r="http://schemas.openxmlformats.org/officeDocument/2006/relationships" id="262" r:id="Rb15a2c19c14b49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1a95803b4a4358" /><Relationship Type="http://schemas.openxmlformats.org/officeDocument/2006/relationships/slide" Target="/ppt/slides/slide1.xml" Id="R6ee00a6cdce94e62" /><Relationship Type="http://schemas.openxmlformats.org/officeDocument/2006/relationships/slide" Target="/ppt/slides/slide2.xml" Id="Rb531123acab34183" /><Relationship Type="http://schemas.openxmlformats.org/officeDocument/2006/relationships/slide" Target="/ppt/slides/slide3.xml" Id="R8223d66476854da2" /><Relationship Type="http://schemas.openxmlformats.org/officeDocument/2006/relationships/slide" Target="/ppt/slides/slide4.xml" Id="R74a7bbf67c12463b" /><Relationship Type="http://schemas.openxmlformats.org/officeDocument/2006/relationships/slide" Target="/ppt/slides/slide5.xml" Id="Reecd94e449b74099" /><Relationship Type="http://schemas.openxmlformats.org/officeDocument/2006/relationships/slide" Target="/ppt/slides/slide6.xml" Id="R6ac5d8676f704478" /><Relationship Type="http://schemas.openxmlformats.org/officeDocument/2006/relationships/slide" Target="/ppt/slides/slide7.xml" Id="Rb15a2c19c14b49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d3d3ee61b548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772217f5b4fa6" /><Relationship Type="http://schemas.openxmlformats.org/officeDocument/2006/relationships/theme" Target="/ppt/slideMasters/theme/theme1.xml" Id="Rb8898962b3b244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c772217f5b4f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bd1158fb343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1c3fb6d0b4d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1d2b27d1947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d5800150443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e0d5c9bc04e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259b5d8344f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c2252c1114a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INVESTERING III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INVESTERING III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5 474 394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53 528 438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137 752 626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3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 KAPITAL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 KAPITAL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3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916 287 828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