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d5c81fdba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0de149d034c6d"/>
  </p:sldMasterIdLst>
  <p:sldIdLst>
    <p:sldId xmlns:r="http://schemas.openxmlformats.org/officeDocument/2006/relationships" id="256" r:id="R502ec9f439e44afb"/>
    <p:sldId xmlns:r="http://schemas.openxmlformats.org/officeDocument/2006/relationships" id="257" r:id="R56c4583af6104c0b"/>
    <p:sldId xmlns:r="http://schemas.openxmlformats.org/officeDocument/2006/relationships" id="258" r:id="R4f630704432a4932"/>
    <p:sldId xmlns:r="http://schemas.openxmlformats.org/officeDocument/2006/relationships" id="259" r:id="Rad0d0cb4cf4a4e1c"/>
    <p:sldId xmlns:r="http://schemas.openxmlformats.org/officeDocument/2006/relationships" id="260" r:id="Re851d3dc56284ce8"/>
    <p:sldId xmlns:r="http://schemas.openxmlformats.org/officeDocument/2006/relationships" id="261" r:id="R5c70817667ed4e91"/>
    <p:sldId xmlns:r="http://schemas.openxmlformats.org/officeDocument/2006/relationships" id="262" r:id="Ra6d5fd3e219a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0de149d034c6d" /><Relationship Type="http://schemas.openxmlformats.org/officeDocument/2006/relationships/slide" Target="/ppt/slides/slide1.xml" Id="R502ec9f439e44afb" /><Relationship Type="http://schemas.openxmlformats.org/officeDocument/2006/relationships/slide" Target="/ppt/slides/slide2.xml" Id="R56c4583af6104c0b" /><Relationship Type="http://schemas.openxmlformats.org/officeDocument/2006/relationships/slide" Target="/ppt/slides/slide3.xml" Id="R4f630704432a4932" /><Relationship Type="http://schemas.openxmlformats.org/officeDocument/2006/relationships/slide" Target="/ppt/slides/slide4.xml" Id="Rad0d0cb4cf4a4e1c" /><Relationship Type="http://schemas.openxmlformats.org/officeDocument/2006/relationships/slide" Target="/ppt/slides/slide5.xml" Id="Re851d3dc56284ce8" /><Relationship Type="http://schemas.openxmlformats.org/officeDocument/2006/relationships/slide" Target="/ppt/slides/slide6.xml" Id="R5c70817667ed4e91" /><Relationship Type="http://schemas.openxmlformats.org/officeDocument/2006/relationships/slide" Target="/ppt/slides/slide7.xml" Id="Ra6d5fd3e219a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db73d7ef5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5c6f21c1348f4" /><Relationship Type="http://schemas.openxmlformats.org/officeDocument/2006/relationships/theme" Target="/ppt/slideMasters/theme/theme1.xml" Id="R047f00ca9aa04e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5c6f21c13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376633632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3cd7f48d7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a100b6c39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403f905df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8f52be760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54906363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d0f1bfbf9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55 160 714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140 045 915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