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3a0d9dbe9d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4f4c3c09bb4735"/>
  </p:sldMasterIdLst>
  <p:sldIdLst>
    <p:sldId xmlns:r="http://schemas.openxmlformats.org/officeDocument/2006/relationships" id="256" r:id="R80bf643b7d694048"/>
    <p:sldId xmlns:r="http://schemas.openxmlformats.org/officeDocument/2006/relationships" id="257" r:id="R904631396d1142d9"/>
    <p:sldId xmlns:r="http://schemas.openxmlformats.org/officeDocument/2006/relationships" id="258" r:id="R9e28b3d8ab7f415f"/>
    <p:sldId xmlns:r="http://schemas.openxmlformats.org/officeDocument/2006/relationships" id="259" r:id="R5f5eb8761056439c"/>
    <p:sldId xmlns:r="http://schemas.openxmlformats.org/officeDocument/2006/relationships" id="260" r:id="Redcafc5801bd432c"/>
    <p:sldId xmlns:r="http://schemas.openxmlformats.org/officeDocument/2006/relationships" id="261" r:id="Ra448aa260fc84c8e"/>
    <p:sldId xmlns:r="http://schemas.openxmlformats.org/officeDocument/2006/relationships" id="262" r:id="Raaddef9f4668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f4c3c09bb4735" /><Relationship Type="http://schemas.openxmlformats.org/officeDocument/2006/relationships/slide" Target="/ppt/slides/slide1.xml" Id="R80bf643b7d694048" /><Relationship Type="http://schemas.openxmlformats.org/officeDocument/2006/relationships/slide" Target="/ppt/slides/slide2.xml" Id="R904631396d1142d9" /><Relationship Type="http://schemas.openxmlformats.org/officeDocument/2006/relationships/slide" Target="/ppt/slides/slide3.xml" Id="R9e28b3d8ab7f415f" /><Relationship Type="http://schemas.openxmlformats.org/officeDocument/2006/relationships/slide" Target="/ppt/slides/slide4.xml" Id="R5f5eb8761056439c" /><Relationship Type="http://schemas.openxmlformats.org/officeDocument/2006/relationships/slide" Target="/ppt/slides/slide5.xml" Id="Redcafc5801bd432c" /><Relationship Type="http://schemas.openxmlformats.org/officeDocument/2006/relationships/slide" Target="/ppt/slides/slide6.xml" Id="Ra448aa260fc84c8e" /><Relationship Type="http://schemas.openxmlformats.org/officeDocument/2006/relationships/slide" Target="/ppt/slides/slide7.xml" Id="Raaddef9f4668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8d2da469e49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06cbda4f14b95" /><Relationship Type="http://schemas.openxmlformats.org/officeDocument/2006/relationships/theme" Target="/ppt/slideMasters/theme/theme1.xml" Id="R850b5e18e3cf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006cbda4f14b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5e33516ac4e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8cdbe035e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4f560f7824c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e4af0800945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8aa5ea04f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56275580a41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6606dd01a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8 377 000 000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8 066 000 000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36 130 000 000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42 108 000 000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NORTHERN TRUST GLOBAL SERVICES SE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