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3dbe1cc854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99566b3d63473e"/>
  </p:sldMasterIdLst>
  <p:sldIdLst>
    <p:sldId xmlns:r="http://schemas.openxmlformats.org/officeDocument/2006/relationships" id="256" r:id="R536dc5d9433d4884"/>
    <p:sldId xmlns:r="http://schemas.openxmlformats.org/officeDocument/2006/relationships" id="257" r:id="Rcbd6fba22cb743a9"/>
    <p:sldId xmlns:r="http://schemas.openxmlformats.org/officeDocument/2006/relationships" id="258" r:id="Rcb76061f64b9424a"/>
    <p:sldId xmlns:r="http://schemas.openxmlformats.org/officeDocument/2006/relationships" id="259" r:id="R0d59973716534de6"/>
    <p:sldId xmlns:r="http://schemas.openxmlformats.org/officeDocument/2006/relationships" id="260" r:id="R6cc15ae47f214379"/>
    <p:sldId xmlns:r="http://schemas.openxmlformats.org/officeDocument/2006/relationships" id="261" r:id="R599d52a85d8c4e86"/>
    <p:sldId xmlns:r="http://schemas.openxmlformats.org/officeDocument/2006/relationships" id="262" r:id="R8e51c33cdcb5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99566b3d63473e" /><Relationship Type="http://schemas.openxmlformats.org/officeDocument/2006/relationships/slide" Target="/ppt/slides/slide1.xml" Id="R536dc5d9433d4884" /><Relationship Type="http://schemas.openxmlformats.org/officeDocument/2006/relationships/slide" Target="/ppt/slides/slide2.xml" Id="Rcbd6fba22cb743a9" /><Relationship Type="http://schemas.openxmlformats.org/officeDocument/2006/relationships/slide" Target="/ppt/slides/slide3.xml" Id="Rcb76061f64b9424a" /><Relationship Type="http://schemas.openxmlformats.org/officeDocument/2006/relationships/slide" Target="/ppt/slides/slide4.xml" Id="R0d59973716534de6" /><Relationship Type="http://schemas.openxmlformats.org/officeDocument/2006/relationships/slide" Target="/ppt/slides/slide5.xml" Id="R6cc15ae47f214379" /><Relationship Type="http://schemas.openxmlformats.org/officeDocument/2006/relationships/slide" Target="/ppt/slides/slide6.xml" Id="R599d52a85d8c4e86" /><Relationship Type="http://schemas.openxmlformats.org/officeDocument/2006/relationships/slide" Target="/ppt/slides/slide7.xml" Id="R8e51c33cdcb5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6f3673736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4bc6019644b4a" /><Relationship Type="http://schemas.openxmlformats.org/officeDocument/2006/relationships/theme" Target="/ppt/slideMasters/theme/theme1.xml" Id="R5edde3bf83b6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4bc6019644b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b0bda9ceb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a6c72112046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e0fd87866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26d08fadf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6acf9742745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767eb688142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2612c2ebb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ÅMR INVEST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2 427 646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75 784 826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75 859 840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MARIE REMØY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Leinebakkane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