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2f29cfb8f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3abbf0d994d27"/>
  </p:sldMasterIdLst>
  <p:sldIdLst>
    <p:sldId xmlns:r="http://schemas.openxmlformats.org/officeDocument/2006/relationships" id="256" r:id="R224eea44a08649f4"/>
    <p:sldId xmlns:r="http://schemas.openxmlformats.org/officeDocument/2006/relationships" id="257" r:id="R0b2d5a650edf486b"/>
    <p:sldId xmlns:r="http://schemas.openxmlformats.org/officeDocument/2006/relationships" id="258" r:id="R2daaa483a9f946d9"/>
    <p:sldId xmlns:r="http://schemas.openxmlformats.org/officeDocument/2006/relationships" id="259" r:id="R397f5e9e09a24a1f"/>
    <p:sldId xmlns:r="http://schemas.openxmlformats.org/officeDocument/2006/relationships" id="260" r:id="R5aea99a0e85c4c19"/>
    <p:sldId xmlns:r="http://schemas.openxmlformats.org/officeDocument/2006/relationships" id="261" r:id="R557a69cccfd3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3abbf0d994d27" /><Relationship Type="http://schemas.openxmlformats.org/officeDocument/2006/relationships/slide" Target="/ppt/slides/slide1.xml" Id="R224eea44a08649f4" /><Relationship Type="http://schemas.openxmlformats.org/officeDocument/2006/relationships/slide" Target="/ppt/slides/slide2.xml" Id="R0b2d5a650edf486b" /><Relationship Type="http://schemas.openxmlformats.org/officeDocument/2006/relationships/slide" Target="/ppt/slides/slide3.xml" Id="R2daaa483a9f946d9" /><Relationship Type="http://schemas.openxmlformats.org/officeDocument/2006/relationships/slide" Target="/ppt/slides/slide4.xml" Id="R397f5e9e09a24a1f" /><Relationship Type="http://schemas.openxmlformats.org/officeDocument/2006/relationships/slide" Target="/ppt/slides/slide5.xml" Id="R5aea99a0e85c4c19" /><Relationship Type="http://schemas.openxmlformats.org/officeDocument/2006/relationships/slide" Target="/ppt/slides/slide6.xml" Id="R557a69cccfd3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b7fb91406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ee7579dd41f7" /><Relationship Type="http://schemas.openxmlformats.org/officeDocument/2006/relationships/theme" Target="/ppt/slideMasters/theme/theme1.xml" Id="R3bac47f63c3c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4ee7579dd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976178570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fbf7993e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e2ff5556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17eaf560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9b37e82fe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f63c3cd50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NORMANS FORSKNINGSFOND TIL HORMONLABORATORIETS FREMME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NORMANS FORSKNINGSFOND TIL HORMONLABORATORIETS FREMME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3 326 882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23 826 424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23 867 628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Hormonlaboratoriet, Oslo universitetssykehus HF, 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0424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47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hormonlaboratoriet@ous-hf.no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www.hormonlaboratoriet.no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