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fd4c4c5c9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048f044c24608"/>
  </p:sldMasterIdLst>
  <p:sldIdLst>
    <p:sldId xmlns:r="http://schemas.openxmlformats.org/officeDocument/2006/relationships" id="256" r:id="Ra97eaaac667e4a50"/>
    <p:sldId xmlns:r="http://schemas.openxmlformats.org/officeDocument/2006/relationships" id="257" r:id="R46cf8075a5be4070"/>
    <p:sldId xmlns:r="http://schemas.openxmlformats.org/officeDocument/2006/relationships" id="258" r:id="Rb83e818b978d4fc5"/>
    <p:sldId xmlns:r="http://schemas.openxmlformats.org/officeDocument/2006/relationships" id="259" r:id="R43f9cbf2a66a4dc7"/>
    <p:sldId xmlns:r="http://schemas.openxmlformats.org/officeDocument/2006/relationships" id="260" r:id="Rf93776eef12a45bc"/>
    <p:sldId xmlns:r="http://schemas.openxmlformats.org/officeDocument/2006/relationships" id="261" r:id="R043bec65bdc04a4f"/>
    <p:sldId xmlns:r="http://schemas.openxmlformats.org/officeDocument/2006/relationships" id="262" r:id="R470b04f33d61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048f044c24608" /><Relationship Type="http://schemas.openxmlformats.org/officeDocument/2006/relationships/slide" Target="/ppt/slides/slide1.xml" Id="Ra97eaaac667e4a50" /><Relationship Type="http://schemas.openxmlformats.org/officeDocument/2006/relationships/slide" Target="/ppt/slides/slide2.xml" Id="R46cf8075a5be4070" /><Relationship Type="http://schemas.openxmlformats.org/officeDocument/2006/relationships/slide" Target="/ppt/slides/slide3.xml" Id="Rb83e818b978d4fc5" /><Relationship Type="http://schemas.openxmlformats.org/officeDocument/2006/relationships/slide" Target="/ppt/slides/slide4.xml" Id="R43f9cbf2a66a4dc7" /><Relationship Type="http://schemas.openxmlformats.org/officeDocument/2006/relationships/slide" Target="/ppt/slides/slide5.xml" Id="Rf93776eef12a45bc" /><Relationship Type="http://schemas.openxmlformats.org/officeDocument/2006/relationships/slide" Target="/ppt/slides/slide6.xml" Id="R043bec65bdc04a4f" /><Relationship Type="http://schemas.openxmlformats.org/officeDocument/2006/relationships/slide" Target="/ppt/slides/slide7.xml" Id="R470b04f33d61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57d18087e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08fcc3c94cc6" /><Relationship Type="http://schemas.openxmlformats.org/officeDocument/2006/relationships/theme" Target="/ppt/slideMasters/theme/theme1.xml" Id="R763a9abd5cc9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608fcc3c9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bc1db414c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759741c1c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3d4721d2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e60007e3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ceceaabe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ceed97f740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f3fa1d069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LANGMO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