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12837d774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3989c23364474"/>
  </p:sldMasterIdLst>
  <p:sldIdLst>
    <p:sldId xmlns:r="http://schemas.openxmlformats.org/officeDocument/2006/relationships" id="256" r:id="R67532262d28143d5"/>
    <p:sldId xmlns:r="http://schemas.openxmlformats.org/officeDocument/2006/relationships" id="257" r:id="R8e3d7817ae9142f0"/>
    <p:sldId xmlns:r="http://schemas.openxmlformats.org/officeDocument/2006/relationships" id="258" r:id="Re31f009c82cc4455"/>
    <p:sldId xmlns:r="http://schemas.openxmlformats.org/officeDocument/2006/relationships" id="259" r:id="Rabbb58321b664b59"/>
    <p:sldId xmlns:r="http://schemas.openxmlformats.org/officeDocument/2006/relationships" id="260" r:id="R159647cb5aaa43ed"/>
    <p:sldId xmlns:r="http://schemas.openxmlformats.org/officeDocument/2006/relationships" id="261" r:id="R166330d6ed654950"/>
    <p:sldId xmlns:r="http://schemas.openxmlformats.org/officeDocument/2006/relationships" id="262" r:id="Ra12d0ee9ae90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3989c23364474" /><Relationship Type="http://schemas.openxmlformats.org/officeDocument/2006/relationships/slide" Target="/ppt/slides/slide1.xml" Id="R67532262d28143d5" /><Relationship Type="http://schemas.openxmlformats.org/officeDocument/2006/relationships/slide" Target="/ppt/slides/slide2.xml" Id="R8e3d7817ae9142f0" /><Relationship Type="http://schemas.openxmlformats.org/officeDocument/2006/relationships/slide" Target="/ppt/slides/slide3.xml" Id="Re31f009c82cc4455" /><Relationship Type="http://schemas.openxmlformats.org/officeDocument/2006/relationships/slide" Target="/ppt/slides/slide4.xml" Id="Rabbb58321b664b59" /><Relationship Type="http://schemas.openxmlformats.org/officeDocument/2006/relationships/slide" Target="/ppt/slides/slide5.xml" Id="R159647cb5aaa43ed" /><Relationship Type="http://schemas.openxmlformats.org/officeDocument/2006/relationships/slide" Target="/ppt/slides/slide6.xml" Id="R166330d6ed654950" /><Relationship Type="http://schemas.openxmlformats.org/officeDocument/2006/relationships/slide" Target="/ppt/slides/slide7.xml" Id="Ra12d0ee9ae90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89bb90bf4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6dd39a284915" /><Relationship Type="http://schemas.openxmlformats.org/officeDocument/2006/relationships/theme" Target="/ppt/slideMasters/theme/theme1.xml" Id="R4b053e3bda90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76dd39a28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f94ef2e3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fea60b7a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7501c727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f580c703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800d7e38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6e9fda88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d4aece6e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