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95560e6473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f050c689234ae8"/>
  </p:sldMasterIdLst>
  <p:sldIdLst>
    <p:sldId xmlns:r="http://schemas.openxmlformats.org/officeDocument/2006/relationships" id="256" r:id="R2c495347d79d489e"/>
    <p:sldId xmlns:r="http://schemas.openxmlformats.org/officeDocument/2006/relationships" id="257" r:id="Rb230b40d3c3f4e0c"/>
    <p:sldId xmlns:r="http://schemas.openxmlformats.org/officeDocument/2006/relationships" id="258" r:id="Rbfff977d81ae4706"/>
    <p:sldId xmlns:r="http://schemas.openxmlformats.org/officeDocument/2006/relationships" id="259" r:id="R0206986ae59545b6"/>
    <p:sldId xmlns:r="http://schemas.openxmlformats.org/officeDocument/2006/relationships" id="260" r:id="Recd38229f1a04aa1"/>
    <p:sldId xmlns:r="http://schemas.openxmlformats.org/officeDocument/2006/relationships" id="261" r:id="R6d3857d4291d44e3"/>
    <p:sldId xmlns:r="http://schemas.openxmlformats.org/officeDocument/2006/relationships" id="262" r:id="R36e5dafaa34e4d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050c689234ae8" /><Relationship Type="http://schemas.openxmlformats.org/officeDocument/2006/relationships/slide" Target="/ppt/slides/slide1.xml" Id="R2c495347d79d489e" /><Relationship Type="http://schemas.openxmlformats.org/officeDocument/2006/relationships/slide" Target="/ppt/slides/slide2.xml" Id="Rb230b40d3c3f4e0c" /><Relationship Type="http://schemas.openxmlformats.org/officeDocument/2006/relationships/slide" Target="/ppt/slides/slide3.xml" Id="Rbfff977d81ae4706" /><Relationship Type="http://schemas.openxmlformats.org/officeDocument/2006/relationships/slide" Target="/ppt/slides/slide4.xml" Id="R0206986ae59545b6" /><Relationship Type="http://schemas.openxmlformats.org/officeDocument/2006/relationships/slide" Target="/ppt/slides/slide5.xml" Id="Recd38229f1a04aa1" /><Relationship Type="http://schemas.openxmlformats.org/officeDocument/2006/relationships/slide" Target="/ppt/slides/slide6.xml" Id="R6d3857d4291d44e3" /><Relationship Type="http://schemas.openxmlformats.org/officeDocument/2006/relationships/slide" Target="/ppt/slides/slide7.xml" Id="R36e5dafaa34e4d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cb930c4de4c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2c77ea99f4bf4" /><Relationship Type="http://schemas.openxmlformats.org/officeDocument/2006/relationships/theme" Target="/ppt/slideMasters/theme/theme1.xml" Id="R87efe62135db4b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f2c77ea99f4b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9f175db814b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0dfae27c947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5d59f211b4f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513be948e46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a4ecaf53f46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f2fc1e2354b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750b9c53848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GYLLSTRØM &amp; JOHANSEN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GYLLSTRØM &amp; JOHANSEN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10 479 803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6 889 286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5 419 488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8 744 089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GYLLSTRØM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JOHANSEN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Muusøya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3023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916 467 052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