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4498c49a534b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8a82b3573a4719"/>
  </p:sldMasterIdLst>
  <p:sldIdLst>
    <p:sldId xmlns:r="http://schemas.openxmlformats.org/officeDocument/2006/relationships" id="256" r:id="Rcab02ebad8804fd0"/>
    <p:sldId xmlns:r="http://schemas.openxmlformats.org/officeDocument/2006/relationships" id="257" r:id="R9a0f47fd42f44936"/>
    <p:sldId xmlns:r="http://schemas.openxmlformats.org/officeDocument/2006/relationships" id="258" r:id="R52ab99addeee4850"/>
    <p:sldId xmlns:r="http://schemas.openxmlformats.org/officeDocument/2006/relationships" id="259" r:id="R2010a478064a4d0d"/>
    <p:sldId xmlns:r="http://schemas.openxmlformats.org/officeDocument/2006/relationships" id="260" r:id="R39531770000441f4"/>
    <p:sldId xmlns:r="http://schemas.openxmlformats.org/officeDocument/2006/relationships" id="261" r:id="R8da843f7f5124d90"/>
    <p:sldId xmlns:r="http://schemas.openxmlformats.org/officeDocument/2006/relationships" id="262" r:id="Rd2342421619e40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a82b3573a4719" /><Relationship Type="http://schemas.openxmlformats.org/officeDocument/2006/relationships/slide" Target="/ppt/slides/slide1.xml" Id="Rcab02ebad8804fd0" /><Relationship Type="http://schemas.openxmlformats.org/officeDocument/2006/relationships/slide" Target="/ppt/slides/slide2.xml" Id="R9a0f47fd42f44936" /><Relationship Type="http://schemas.openxmlformats.org/officeDocument/2006/relationships/slide" Target="/ppt/slides/slide3.xml" Id="R52ab99addeee4850" /><Relationship Type="http://schemas.openxmlformats.org/officeDocument/2006/relationships/slide" Target="/ppt/slides/slide4.xml" Id="R2010a478064a4d0d" /><Relationship Type="http://schemas.openxmlformats.org/officeDocument/2006/relationships/slide" Target="/ppt/slides/slide5.xml" Id="R39531770000441f4" /><Relationship Type="http://schemas.openxmlformats.org/officeDocument/2006/relationships/slide" Target="/ppt/slides/slide6.xml" Id="R8da843f7f5124d90" /><Relationship Type="http://schemas.openxmlformats.org/officeDocument/2006/relationships/slide" Target="/ppt/slides/slide7.xml" Id="Rd2342421619e40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42439f4424b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d6d640fb4f14" /><Relationship Type="http://schemas.openxmlformats.org/officeDocument/2006/relationships/theme" Target="/ppt/slideMasters/theme/theme1.xml" Id="R9a3a34a7bd9144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37d6d640fb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1635e13af4f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12eccaad42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699ef3dc140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7d3580a754c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272177d834c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cf70204814b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8f3e13f09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GABLER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62 207 484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−3 960 734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207 483 405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72 767 456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157 031 119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INSURANCE AND PENSIONS AS  –  74,5 %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GABLER AS  –  14,1 %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BJERKVIK INVEST AS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GJEDDEVANNET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 INVEST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7E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13 07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916 485 387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GABLER AS</a:t>
            </a:r>
          </a:p>
        </p:txBody>
      </p:sp>
    </p:spTree>
  </p:cSld>
  <p:clrMapOvr>
    <a:masterClrMapping xmlns:a="http://schemas.openxmlformats.org/drawingml/2006/main"/>
  </p:clrMapOvr>
</p:sld>
</file>