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6ca398c06b40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f3858bb2054778"/>
  </p:sldMasterIdLst>
  <p:sldIdLst>
    <p:sldId xmlns:r="http://schemas.openxmlformats.org/officeDocument/2006/relationships" id="256" r:id="R789a35129862451f"/>
    <p:sldId xmlns:r="http://schemas.openxmlformats.org/officeDocument/2006/relationships" id="257" r:id="R4c925335fa304985"/>
    <p:sldId xmlns:r="http://schemas.openxmlformats.org/officeDocument/2006/relationships" id="258" r:id="Raff1d2042e104f6e"/>
    <p:sldId xmlns:r="http://schemas.openxmlformats.org/officeDocument/2006/relationships" id="259" r:id="Rce3c51ca2c5d4624"/>
    <p:sldId xmlns:r="http://schemas.openxmlformats.org/officeDocument/2006/relationships" id="260" r:id="R0a8f0beeef3f4aac"/>
    <p:sldId xmlns:r="http://schemas.openxmlformats.org/officeDocument/2006/relationships" id="261" r:id="Ra7b3ee38332b43b7"/>
    <p:sldId xmlns:r="http://schemas.openxmlformats.org/officeDocument/2006/relationships" id="262" r:id="R85181b7a2f464c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f3858bb2054778" /><Relationship Type="http://schemas.openxmlformats.org/officeDocument/2006/relationships/slide" Target="/ppt/slides/slide1.xml" Id="R789a35129862451f" /><Relationship Type="http://schemas.openxmlformats.org/officeDocument/2006/relationships/slide" Target="/ppt/slides/slide2.xml" Id="R4c925335fa304985" /><Relationship Type="http://schemas.openxmlformats.org/officeDocument/2006/relationships/slide" Target="/ppt/slides/slide3.xml" Id="Raff1d2042e104f6e" /><Relationship Type="http://schemas.openxmlformats.org/officeDocument/2006/relationships/slide" Target="/ppt/slides/slide4.xml" Id="Rce3c51ca2c5d4624" /><Relationship Type="http://schemas.openxmlformats.org/officeDocument/2006/relationships/slide" Target="/ppt/slides/slide5.xml" Id="R0a8f0beeef3f4aac" /><Relationship Type="http://schemas.openxmlformats.org/officeDocument/2006/relationships/slide" Target="/ppt/slides/slide6.xml" Id="Ra7b3ee38332b43b7" /><Relationship Type="http://schemas.openxmlformats.org/officeDocument/2006/relationships/slide" Target="/ppt/slides/slide7.xml" Id="R85181b7a2f464c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110a66c28047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d9b607fccc465a" /><Relationship Type="http://schemas.openxmlformats.org/officeDocument/2006/relationships/theme" Target="/ppt/slideMasters/theme/theme1.xml" Id="Rf46c3b38fa6247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d9b607fccc46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f891f4a89e44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abf4dd7dcd46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5c58190e5248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0f9300034a45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0149e0cdac40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bcff8450734b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fa90a73af545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MEST MITT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 MITT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MEST MITT AS ble etablert [år] og holder til i Volda.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 MITT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 MITT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 MITT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−75 074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585 371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11 410 306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12 487 563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 MITT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HELTNE JAN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 MITT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Vikebygdvegen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6104 Volda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916 488 467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 MITT AS</a:t>
            </a:r>
          </a:p>
        </p:txBody>
      </p:sp>
    </p:spTree>
  </p:cSld>
  <p:clrMapOvr>
    <a:masterClrMapping xmlns:a="http://schemas.openxmlformats.org/drawingml/2006/main"/>
  </p:clrMapOvr>
</p:sld>
</file>