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9e6677143349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bca99f7354728"/>
  </p:sldMasterIdLst>
  <p:sldIdLst>
    <p:sldId xmlns:r="http://schemas.openxmlformats.org/officeDocument/2006/relationships" id="256" r:id="Rc274ead0ddfd4bb7"/>
    <p:sldId xmlns:r="http://schemas.openxmlformats.org/officeDocument/2006/relationships" id="257" r:id="Rcca623c11d684335"/>
    <p:sldId xmlns:r="http://schemas.openxmlformats.org/officeDocument/2006/relationships" id="258" r:id="Rb898d8eb326f44b6"/>
    <p:sldId xmlns:r="http://schemas.openxmlformats.org/officeDocument/2006/relationships" id="259" r:id="R854a490921b2467f"/>
    <p:sldId xmlns:r="http://schemas.openxmlformats.org/officeDocument/2006/relationships" id="260" r:id="Rc841fcf325a24ba8"/>
    <p:sldId xmlns:r="http://schemas.openxmlformats.org/officeDocument/2006/relationships" id="261" r:id="Ra1205d76811e403d"/>
    <p:sldId xmlns:r="http://schemas.openxmlformats.org/officeDocument/2006/relationships" id="262" r:id="R09c0b36c203246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bca99f7354728" /><Relationship Type="http://schemas.openxmlformats.org/officeDocument/2006/relationships/slide" Target="/ppt/slides/slide1.xml" Id="Rc274ead0ddfd4bb7" /><Relationship Type="http://schemas.openxmlformats.org/officeDocument/2006/relationships/slide" Target="/ppt/slides/slide2.xml" Id="Rcca623c11d684335" /><Relationship Type="http://schemas.openxmlformats.org/officeDocument/2006/relationships/slide" Target="/ppt/slides/slide3.xml" Id="Rb898d8eb326f44b6" /><Relationship Type="http://schemas.openxmlformats.org/officeDocument/2006/relationships/slide" Target="/ppt/slides/slide4.xml" Id="R854a490921b2467f" /><Relationship Type="http://schemas.openxmlformats.org/officeDocument/2006/relationships/slide" Target="/ppt/slides/slide5.xml" Id="Rc841fcf325a24ba8" /><Relationship Type="http://schemas.openxmlformats.org/officeDocument/2006/relationships/slide" Target="/ppt/slides/slide6.xml" Id="Ra1205d76811e403d" /><Relationship Type="http://schemas.openxmlformats.org/officeDocument/2006/relationships/slide" Target="/ppt/slides/slide7.xml" Id="R09c0b36c203246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4898034e24e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01f4819704e56" /><Relationship Type="http://schemas.openxmlformats.org/officeDocument/2006/relationships/theme" Target="/ppt/slideMasters/theme/theme1.xml" Id="R62efeae2cb184b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01f4819704e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ed7a642b442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5fff9235549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22c60c2fd48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92fec0eca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21c725980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574c00ad541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5d15f711244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ANGVIK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 JACOBSEN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1 897 420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11 446 747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56 153 907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78 558 564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HANDELSHUSET ANGVIK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Nøisomhed, 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916 490 879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JACOBSEN AS</a:t>
            </a:r>
          </a:p>
        </p:txBody>
      </p:sp>
    </p:spTree>
  </p:cSld>
  <p:clrMapOvr>
    <a:masterClrMapping xmlns:a="http://schemas.openxmlformats.org/drawingml/2006/main"/>
  </p:clrMapOvr>
</p:sld>
</file>