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4b4b39b64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50552ab014d25"/>
  </p:sldMasterIdLst>
  <p:sldIdLst>
    <p:sldId xmlns:r="http://schemas.openxmlformats.org/officeDocument/2006/relationships" id="256" r:id="R9a848e446f35420a"/>
    <p:sldId xmlns:r="http://schemas.openxmlformats.org/officeDocument/2006/relationships" id="257" r:id="Rb9bb5eb38ebc404a"/>
    <p:sldId xmlns:r="http://schemas.openxmlformats.org/officeDocument/2006/relationships" id="258" r:id="R228c6392ace24645"/>
    <p:sldId xmlns:r="http://schemas.openxmlformats.org/officeDocument/2006/relationships" id="259" r:id="R655d60acd7824962"/>
    <p:sldId xmlns:r="http://schemas.openxmlformats.org/officeDocument/2006/relationships" id="260" r:id="R603bfbfbbfc34b65"/>
    <p:sldId xmlns:r="http://schemas.openxmlformats.org/officeDocument/2006/relationships" id="261" r:id="R84c7588dd66a487b"/>
    <p:sldId xmlns:r="http://schemas.openxmlformats.org/officeDocument/2006/relationships" id="262" r:id="R4fccefb49d36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50552ab014d25" /><Relationship Type="http://schemas.openxmlformats.org/officeDocument/2006/relationships/slide" Target="/ppt/slides/slide1.xml" Id="R9a848e446f35420a" /><Relationship Type="http://schemas.openxmlformats.org/officeDocument/2006/relationships/slide" Target="/ppt/slides/slide2.xml" Id="Rb9bb5eb38ebc404a" /><Relationship Type="http://schemas.openxmlformats.org/officeDocument/2006/relationships/slide" Target="/ppt/slides/slide3.xml" Id="R228c6392ace24645" /><Relationship Type="http://schemas.openxmlformats.org/officeDocument/2006/relationships/slide" Target="/ppt/slides/slide4.xml" Id="R655d60acd7824962" /><Relationship Type="http://schemas.openxmlformats.org/officeDocument/2006/relationships/slide" Target="/ppt/slides/slide5.xml" Id="R603bfbfbbfc34b65" /><Relationship Type="http://schemas.openxmlformats.org/officeDocument/2006/relationships/slide" Target="/ppt/slides/slide6.xml" Id="R84c7588dd66a487b" /><Relationship Type="http://schemas.openxmlformats.org/officeDocument/2006/relationships/slide" Target="/ppt/slides/slide7.xml" Id="R4fccefb49d36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0b7561c87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a9b147bc4a99" /><Relationship Type="http://schemas.openxmlformats.org/officeDocument/2006/relationships/theme" Target="/ppt/slideMasters/theme/theme1.xml" Id="Rec9b1d37d86d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a2a9b147bc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5f4ea4ae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cfe79f5e2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40fb4149340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240a277b46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07c35e86a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1b842d141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042e87cec46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LILLEVOLL AS ble etablert [år] og holder til i Kjeldebotn.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2 015 947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GØRIL NORVEIG PAULSEN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GEIR-WILHELM NYHEIM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Gøril Paulsen, Kjeldebotn Sentrum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8543 Kjeldebotn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916 500 173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LILLEVOLL AS</a:t>
            </a:r>
          </a:p>
        </p:txBody>
      </p:sp>
    </p:spTree>
  </p:cSld>
  <p:clrMapOvr>
    <a:masterClrMapping xmlns:a="http://schemas.openxmlformats.org/drawingml/2006/main"/>
  </p:clrMapOvr>
</p:sld>
</file>