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42860e928c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12443e249a40e3"/>
  </p:sldMasterIdLst>
  <p:sldIdLst>
    <p:sldId xmlns:r="http://schemas.openxmlformats.org/officeDocument/2006/relationships" id="256" r:id="Rf04ac68924774b05"/>
    <p:sldId xmlns:r="http://schemas.openxmlformats.org/officeDocument/2006/relationships" id="257" r:id="Rb2a07e88b7d64c77"/>
    <p:sldId xmlns:r="http://schemas.openxmlformats.org/officeDocument/2006/relationships" id="258" r:id="R2802f8a55e77454f"/>
    <p:sldId xmlns:r="http://schemas.openxmlformats.org/officeDocument/2006/relationships" id="259" r:id="R1c9a9305741f4e8d"/>
    <p:sldId xmlns:r="http://schemas.openxmlformats.org/officeDocument/2006/relationships" id="260" r:id="R6f452198b8894f70"/>
    <p:sldId xmlns:r="http://schemas.openxmlformats.org/officeDocument/2006/relationships" id="261" r:id="Ra7ad0b013baf4f4a"/>
    <p:sldId xmlns:r="http://schemas.openxmlformats.org/officeDocument/2006/relationships" id="262" r:id="R1003304b30c24c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2443e249a40e3" /><Relationship Type="http://schemas.openxmlformats.org/officeDocument/2006/relationships/slide" Target="/ppt/slides/slide1.xml" Id="Rf04ac68924774b05" /><Relationship Type="http://schemas.openxmlformats.org/officeDocument/2006/relationships/slide" Target="/ppt/slides/slide2.xml" Id="Rb2a07e88b7d64c77" /><Relationship Type="http://schemas.openxmlformats.org/officeDocument/2006/relationships/slide" Target="/ppt/slides/slide3.xml" Id="R2802f8a55e77454f" /><Relationship Type="http://schemas.openxmlformats.org/officeDocument/2006/relationships/slide" Target="/ppt/slides/slide4.xml" Id="R1c9a9305741f4e8d" /><Relationship Type="http://schemas.openxmlformats.org/officeDocument/2006/relationships/slide" Target="/ppt/slides/slide5.xml" Id="R6f452198b8894f70" /><Relationship Type="http://schemas.openxmlformats.org/officeDocument/2006/relationships/slide" Target="/ppt/slides/slide6.xml" Id="Ra7ad0b013baf4f4a" /><Relationship Type="http://schemas.openxmlformats.org/officeDocument/2006/relationships/slide" Target="/ppt/slides/slide7.xml" Id="R1003304b30c24c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1dd31295d4e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f01234ce6446b" /><Relationship Type="http://schemas.openxmlformats.org/officeDocument/2006/relationships/theme" Target="/ppt/slideMasters/theme/theme1.xml" Id="R21d402921f7a46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f01234ce644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d4e5f7e4640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bc8f2ed214f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2760adb18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f9cadfb794e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607ec6e7e44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a7cefbdde4b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f26a80a4344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CVH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CVH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−1 369 225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18 959 305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VIKERSVEEN HERHEIM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916 504 667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CVH HOLDING AS</a:t>
            </a:r>
          </a:p>
        </p:txBody>
      </p:sp>
    </p:spTree>
  </p:cSld>
  <p:clrMapOvr>
    <a:masterClrMapping xmlns:a="http://schemas.openxmlformats.org/drawingml/2006/main"/>
  </p:clrMapOvr>
</p:sld>
</file>