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6f45dc702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915fbf860452a"/>
  </p:sldMasterIdLst>
  <p:sldIdLst>
    <p:sldId xmlns:r="http://schemas.openxmlformats.org/officeDocument/2006/relationships" id="256" r:id="R838a47684e2a4665"/>
    <p:sldId xmlns:r="http://schemas.openxmlformats.org/officeDocument/2006/relationships" id="257" r:id="Rabc29b955421434f"/>
    <p:sldId xmlns:r="http://schemas.openxmlformats.org/officeDocument/2006/relationships" id="258" r:id="R0200cde7ab994a26"/>
    <p:sldId xmlns:r="http://schemas.openxmlformats.org/officeDocument/2006/relationships" id="259" r:id="R48836ad202344c8f"/>
    <p:sldId xmlns:r="http://schemas.openxmlformats.org/officeDocument/2006/relationships" id="260" r:id="R5f14d9c9d8dc4693"/>
    <p:sldId xmlns:r="http://schemas.openxmlformats.org/officeDocument/2006/relationships" id="261" r:id="Rae8fece365e64981"/>
    <p:sldId xmlns:r="http://schemas.openxmlformats.org/officeDocument/2006/relationships" id="262" r:id="Rcb5be40a1771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915fbf860452a" /><Relationship Type="http://schemas.openxmlformats.org/officeDocument/2006/relationships/slide" Target="/ppt/slides/slide1.xml" Id="R838a47684e2a4665" /><Relationship Type="http://schemas.openxmlformats.org/officeDocument/2006/relationships/slide" Target="/ppt/slides/slide2.xml" Id="Rabc29b955421434f" /><Relationship Type="http://schemas.openxmlformats.org/officeDocument/2006/relationships/slide" Target="/ppt/slides/slide3.xml" Id="R0200cde7ab994a26" /><Relationship Type="http://schemas.openxmlformats.org/officeDocument/2006/relationships/slide" Target="/ppt/slides/slide4.xml" Id="R48836ad202344c8f" /><Relationship Type="http://schemas.openxmlformats.org/officeDocument/2006/relationships/slide" Target="/ppt/slides/slide5.xml" Id="R5f14d9c9d8dc4693" /><Relationship Type="http://schemas.openxmlformats.org/officeDocument/2006/relationships/slide" Target="/ppt/slides/slide6.xml" Id="Rae8fece365e64981" /><Relationship Type="http://schemas.openxmlformats.org/officeDocument/2006/relationships/slide" Target="/ppt/slides/slide7.xml" Id="Rcb5be40a1771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d8e3cf208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15f76c5844a5a" /><Relationship Type="http://schemas.openxmlformats.org/officeDocument/2006/relationships/theme" Target="/ppt/slideMasters/theme/theme1.xml" Id="Rafdae97333a4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15f76c584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8ce14eb6e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89e97a94a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57c3d91d7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b4a8bf74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ed022d744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9095402b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afb21dfdc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