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a7c813ab2848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68b2240a5a4b77"/>
  </p:sldMasterIdLst>
  <p:sldIdLst>
    <p:sldId xmlns:r="http://schemas.openxmlformats.org/officeDocument/2006/relationships" id="256" r:id="Ra4881b37e5104229"/>
    <p:sldId xmlns:r="http://schemas.openxmlformats.org/officeDocument/2006/relationships" id="257" r:id="R3c9b64d4c2a042de"/>
    <p:sldId xmlns:r="http://schemas.openxmlformats.org/officeDocument/2006/relationships" id="258" r:id="R21ad0165e6a74bc9"/>
    <p:sldId xmlns:r="http://schemas.openxmlformats.org/officeDocument/2006/relationships" id="259" r:id="Re9c4a53af7054e63"/>
    <p:sldId xmlns:r="http://schemas.openxmlformats.org/officeDocument/2006/relationships" id="260" r:id="R26137ba784c04267"/>
    <p:sldId xmlns:r="http://schemas.openxmlformats.org/officeDocument/2006/relationships" id="261" r:id="R9e23c2b4d13e4282"/>
    <p:sldId xmlns:r="http://schemas.openxmlformats.org/officeDocument/2006/relationships" id="262" r:id="Rd9b2b190e51241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68b2240a5a4b77" /><Relationship Type="http://schemas.openxmlformats.org/officeDocument/2006/relationships/slide" Target="/ppt/slides/slide1.xml" Id="Ra4881b37e5104229" /><Relationship Type="http://schemas.openxmlformats.org/officeDocument/2006/relationships/slide" Target="/ppt/slides/slide2.xml" Id="R3c9b64d4c2a042de" /><Relationship Type="http://schemas.openxmlformats.org/officeDocument/2006/relationships/slide" Target="/ppt/slides/slide3.xml" Id="R21ad0165e6a74bc9" /><Relationship Type="http://schemas.openxmlformats.org/officeDocument/2006/relationships/slide" Target="/ppt/slides/slide4.xml" Id="Re9c4a53af7054e63" /><Relationship Type="http://schemas.openxmlformats.org/officeDocument/2006/relationships/slide" Target="/ppt/slides/slide5.xml" Id="R26137ba784c04267" /><Relationship Type="http://schemas.openxmlformats.org/officeDocument/2006/relationships/slide" Target="/ppt/slides/slide6.xml" Id="R9e23c2b4d13e4282" /><Relationship Type="http://schemas.openxmlformats.org/officeDocument/2006/relationships/slide" Target="/ppt/slides/slide7.xml" Id="Rd9b2b190e51241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fbccc7f2bf48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d3c223e0f64453" /><Relationship Type="http://schemas.openxmlformats.org/officeDocument/2006/relationships/theme" Target="/ppt/slideMasters/theme/theme1.xml" Id="R24ed608b183744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d3c223e0f644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bce5ba00854e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18ba9da51949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8bafc82eb24a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1546ab56b45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3d2f36641949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2111a3cbd4d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b7e12fe84f41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EXPI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EXPI AS ble etablert [år] og holder til i Krokkleiva.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1 708 271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1 415 775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34 261 537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36 451 098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SIGVALDSEN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Pål Sigvaldsen, Nedre Grøndokkvei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3531 Krokkleiva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916 517 270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EXPI AS</a:t>
            </a:r>
          </a:p>
        </p:txBody>
      </p:sp>
    </p:spTree>
  </p:cSld>
  <p:clrMapOvr>
    <a:masterClrMapping xmlns:a="http://schemas.openxmlformats.org/drawingml/2006/main"/>
  </p:clrMapOvr>
</p:sld>
</file>