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71c4abcdd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77cadc6d94db1"/>
  </p:sldMasterIdLst>
  <p:sldIdLst>
    <p:sldId xmlns:r="http://schemas.openxmlformats.org/officeDocument/2006/relationships" id="256" r:id="R6aec83eb2cf34722"/>
    <p:sldId xmlns:r="http://schemas.openxmlformats.org/officeDocument/2006/relationships" id="257" r:id="Re99e7f07269c4201"/>
    <p:sldId xmlns:r="http://schemas.openxmlformats.org/officeDocument/2006/relationships" id="258" r:id="R29b89aa8c90f49c0"/>
    <p:sldId xmlns:r="http://schemas.openxmlformats.org/officeDocument/2006/relationships" id="259" r:id="Rd307259b4e06416c"/>
    <p:sldId xmlns:r="http://schemas.openxmlformats.org/officeDocument/2006/relationships" id="260" r:id="R27f37ea81b3948e2"/>
    <p:sldId xmlns:r="http://schemas.openxmlformats.org/officeDocument/2006/relationships" id="261" r:id="R8a962f8945fe4e43"/>
    <p:sldId xmlns:r="http://schemas.openxmlformats.org/officeDocument/2006/relationships" id="262" r:id="Rbc11ae4944844b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77cadc6d94db1" /><Relationship Type="http://schemas.openxmlformats.org/officeDocument/2006/relationships/slide" Target="/ppt/slides/slide1.xml" Id="R6aec83eb2cf34722" /><Relationship Type="http://schemas.openxmlformats.org/officeDocument/2006/relationships/slide" Target="/ppt/slides/slide2.xml" Id="Re99e7f07269c4201" /><Relationship Type="http://schemas.openxmlformats.org/officeDocument/2006/relationships/slide" Target="/ppt/slides/slide3.xml" Id="R29b89aa8c90f49c0" /><Relationship Type="http://schemas.openxmlformats.org/officeDocument/2006/relationships/slide" Target="/ppt/slides/slide4.xml" Id="Rd307259b4e06416c" /><Relationship Type="http://schemas.openxmlformats.org/officeDocument/2006/relationships/slide" Target="/ppt/slides/slide5.xml" Id="R27f37ea81b3948e2" /><Relationship Type="http://schemas.openxmlformats.org/officeDocument/2006/relationships/slide" Target="/ppt/slides/slide6.xml" Id="R8a962f8945fe4e43" /><Relationship Type="http://schemas.openxmlformats.org/officeDocument/2006/relationships/slide" Target="/ppt/slides/slide7.xml" Id="Rbc11ae4944844b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4ddd7a022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a6daf1d114e52" /><Relationship Type="http://schemas.openxmlformats.org/officeDocument/2006/relationships/theme" Target="/ppt/slideMasters/theme/theme1.xml" Id="Rdd03cc30b92249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da6daf1d114e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a89c4ff6c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2c8e9d38e41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35cbf0c2247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89ab575364b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9d2cfd50448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37c63025243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30b31b00443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HAUGTUSSA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HAUGTUSSA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HAUGTUSSA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HAUGTUSSA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HAUGTUSSA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HAUGTUSSA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259 480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HAUGTUSSA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FREDRIK KROKSTAD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HAUGTUSSA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7653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916 525 133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HAUGTUSSA INVEST AS</a:t>
            </a:r>
          </a:p>
        </p:txBody>
      </p:sp>
    </p:spTree>
  </p:cSld>
  <p:clrMapOvr>
    <a:masterClrMapping xmlns:a="http://schemas.openxmlformats.org/drawingml/2006/main"/>
  </p:clrMapOvr>
</p:sld>
</file>