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bd71ca6d5a48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6fbd676bc4fc0"/>
  </p:sldMasterIdLst>
  <p:sldIdLst>
    <p:sldId xmlns:r="http://schemas.openxmlformats.org/officeDocument/2006/relationships" id="256" r:id="Rc8decf3d2fb94179"/>
    <p:sldId xmlns:r="http://schemas.openxmlformats.org/officeDocument/2006/relationships" id="257" r:id="R6f01743aab034721"/>
    <p:sldId xmlns:r="http://schemas.openxmlformats.org/officeDocument/2006/relationships" id="258" r:id="R1769e6426a21495d"/>
    <p:sldId xmlns:r="http://schemas.openxmlformats.org/officeDocument/2006/relationships" id="259" r:id="Rb3b28bce00f74f01"/>
    <p:sldId xmlns:r="http://schemas.openxmlformats.org/officeDocument/2006/relationships" id="260" r:id="R52f88792e19746f1"/>
    <p:sldId xmlns:r="http://schemas.openxmlformats.org/officeDocument/2006/relationships" id="261" r:id="R1909c05ceb524365"/>
    <p:sldId xmlns:r="http://schemas.openxmlformats.org/officeDocument/2006/relationships" id="262" r:id="R6d22cdf0f92d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6fbd676bc4fc0" /><Relationship Type="http://schemas.openxmlformats.org/officeDocument/2006/relationships/slide" Target="/ppt/slides/slide1.xml" Id="Rc8decf3d2fb94179" /><Relationship Type="http://schemas.openxmlformats.org/officeDocument/2006/relationships/slide" Target="/ppt/slides/slide2.xml" Id="R6f01743aab034721" /><Relationship Type="http://schemas.openxmlformats.org/officeDocument/2006/relationships/slide" Target="/ppt/slides/slide3.xml" Id="R1769e6426a21495d" /><Relationship Type="http://schemas.openxmlformats.org/officeDocument/2006/relationships/slide" Target="/ppt/slides/slide4.xml" Id="Rb3b28bce00f74f01" /><Relationship Type="http://schemas.openxmlformats.org/officeDocument/2006/relationships/slide" Target="/ppt/slides/slide5.xml" Id="R52f88792e19746f1" /><Relationship Type="http://schemas.openxmlformats.org/officeDocument/2006/relationships/slide" Target="/ppt/slides/slide6.xml" Id="R1909c05ceb524365" /><Relationship Type="http://schemas.openxmlformats.org/officeDocument/2006/relationships/slide" Target="/ppt/slides/slide7.xml" Id="R6d22cdf0f92d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e7de479974d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5b5d670004a19" /><Relationship Type="http://schemas.openxmlformats.org/officeDocument/2006/relationships/theme" Target="/ppt/slideMasters/theme/theme1.xml" Id="Rdaa16757b6a4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05b5d670004a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124a00d444c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a514148a6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367e3c07e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af6d82472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6aabd87e0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17f449f3e4e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3a2f1f79d46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PJG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PJG AS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35 597 183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36 076 445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JOHAN GJELTEN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Kronmoen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916 534 191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