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410728f72446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fb316f8c6b4b58"/>
  </p:sldMasterIdLst>
  <p:sldIdLst>
    <p:sldId xmlns:r="http://schemas.openxmlformats.org/officeDocument/2006/relationships" id="256" r:id="Rded39058258c4ee8"/>
    <p:sldId xmlns:r="http://schemas.openxmlformats.org/officeDocument/2006/relationships" id="257" r:id="R88a58397bb2442a1"/>
    <p:sldId xmlns:r="http://schemas.openxmlformats.org/officeDocument/2006/relationships" id="258" r:id="Re5efaec1b14e48f7"/>
    <p:sldId xmlns:r="http://schemas.openxmlformats.org/officeDocument/2006/relationships" id="259" r:id="Rb3afbe14233b4891"/>
    <p:sldId xmlns:r="http://schemas.openxmlformats.org/officeDocument/2006/relationships" id="260" r:id="R58d4be90019b4b7f"/>
    <p:sldId xmlns:r="http://schemas.openxmlformats.org/officeDocument/2006/relationships" id="261" r:id="Ra67946f10c424c3c"/>
    <p:sldId xmlns:r="http://schemas.openxmlformats.org/officeDocument/2006/relationships" id="262" r:id="Rfd73a279d0a342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b316f8c6b4b58" /><Relationship Type="http://schemas.openxmlformats.org/officeDocument/2006/relationships/slide" Target="/ppt/slides/slide1.xml" Id="Rded39058258c4ee8" /><Relationship Type="http://schemas.openxmlformats.org/officeDocument/2006/relationships/slide" Target="/ppt/slides/slide2.xml" Id="R88a58397bb2442a1" /><Relationship Type="http://schemas.openxmlformats.org/officeDocument/2006/relationships/slide" Target="/ppt/slides/slide3.xml" Id="Re5efaec1b14e48f7" /><Relationship Type="http://schemas.openxmlformats.org/officeDocument/2006/relationships/slide" Target="/ppt/slides/slide4.xml" Id="Rb3afbe14233b4891" /><Relationship Type="http://schemas.openxmlformats.org/officeDocument/2006/relationships/slide" Target="/ppt/slides/slide5.xml" Id="R58d4be90019b4b7f" /><Relationship Type="http://schemas.openxmlformats.org/officeDocument/2006/relationships/slide" Target="/ppt/slides/slide6.xml" Id="Ra67946f10c424c3c" /><Relationship Type="http://schemas.openxmlformats.org/officeDocument/2006/relationships/slide" Target="/ppt/slides/slide7.xml" Id="Rfd73a279d0a342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42915c7014b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a0464dbc44a28" /><Relationship Type="http://schemas.openxmlformats.org/officeDocument/2006/relationships/theme" Target="/ppt/slideMasters/theme/theme1.xml" Id="Rb8b277d30f194c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9a0464dbc44a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d63d203dc45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cb632609347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f67345eb6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b1cd46c7042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7573d8f6f4f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5290679bf4f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377320e6c46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HENDEN NYGÅRD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NYGÅRD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HENDEN NYGÅRD HOLDING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NYGÅRD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NYGÅRD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NYGÅRD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4 391 106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−1 236 055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−1 077 065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53 267 547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56 748 201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NYGÅRD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CHRISTIN HENDEN NYGÅRD  –  68,9 %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NYGÅRD  –  31,1 %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NYGÅRD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Hendvarden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916 544 219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NYGÅRD HOLDING AS</a:t>
            </a:r>
          </a:p>
        </p:txBody>
      </p:sp>
    </p:spTree>
  </p:cSld>
  <p:clrMapOvr>
    <a:masterClrMapping xmlns:a="http://schemas.openxmlformats.org/drawingml/2006/main"/>
  </p:clrMapOvr>
</p:sld>
</file>