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44c78421b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3ce4307654642"/>
  </p:sldMasterIdLst>
  <p:sldIdLst>
    <p:sldId xmlns:r="http://schemas.openxmlformats.org/officeDocument/2006/relationships" id="256" r:id="Rec3555a4dbeb4504"/>
    <p:sldId xmlns:r="http://schemas.openxmlformats.org/officeDocument/2006/relationships" id="257" r:id="Rf893721d66f04ca1"/>
    <p:sldId xmlns:r="http://schemas.openxmlformats.org/officeDocument/2006/relationships" id="258" r:id="R576099e3b8894ef4"/>
    <p:sldId xmlns:r="http://schemas.openxmlformats.org/officeDocument/2006/relationships" id="259" r:id="Rde8fd3e89f2343ab"/>
    <p:sldId xmlns:r="http://schemas.openxmlformats.org/officeDocument/2006/relationships" id="260" r:id="R7be26d73ff73426d"/>
    <p:sldId xmlns:r="http://schemas.openxmlformats.org/officeDocument/2006/relationships" id="261" r:id="R50d4499a0de740c0"/>
    <p:sldId xmlns:r="http://schemas.openxmlformats.org/officeDocument/2006/relationships" id="262" r:id="R5a8bbe937be0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3ce4307654642" /><Relationship Type="http://schemas.openxmlformats.org/officeDocument/2006/relationships/slide" Target="/ppt/slides/slide1.xml" Id="Rec3555a4dbeb4504" /><Relationship Type="http://schemas.openxmlformats.org/officeDocument/2006/relationships/slide" Target="/ppt/slides/slide2.xml" Id="Rf893721d66f04ca1" /><Relationship Type="http://schemas.openxmlformats.org/officeDocument/2006/relationships/slide" Target="/ppt/slides/slide3.xml" Id="R576099e3b8894ef4" /><Relationship Type="http://schemas.openxmlformats.org/officeDocument/2006/relationships/slide" Target="/ppt/slides/slide4.xml" Id="Rde8fd3e89f2343ab" /><Relationship Type="http://schemas.openxmlformats.org/officeDocument/2006/relationships/slide" Target="/ppt/slides/slide5.xml" Id="R7be26d73ff73426d" /><Relationship Type="http://schemas.openxmlformats.org/officeDocument/2006/relationships/slide" Target="/ppt/slides/slide6.xml" Id="R50d4499a0de740c0" /><Relationship Type="http://schemas.openxmlformats.org/officeDocument/2006/relationships/slide" Target="/ppt/slides/slide7.xml" Id="R5a8bbe937be0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955e790a4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e8bfa21b946c7" /><Relationship Type="http://schemas.openxmlformats.org/officeDocument/2006/relationships/theme" Target="/ppt/slideMasters/theme/theme1.xml" Id="Ra815397410a3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e8bfa21b9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f319d3df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437ae9ec7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0489f6fef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c8565ed1f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b59897839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e4219bb84f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9394eb752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LJØKJELL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Valgrindvegen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