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ccf9d76fb4f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fab459e644e34"/>
  </p:sldMasterIdLst>
  <p:sldIdLst>
    <p:sldId xmlns:r="http://schemas.openxmlformats.org/officeDocument/2006/relationships" id="256" r:id="Rccb5997ef2494d55"/>
    <p:sldId xmlns:r="http://schemas.openxmlformats.org/officeDocument/2006/relationships" id="257" r:id="Rcda27a46d7e84c9f"/>
    <p:sldId xmlns:r="http://schemas.openxmlformats.org/officeDocument/2006/relationships" id="258" r:id="R2d2aebd788db4376"/>
    <p:sldId xmlns:r="http://schemas.openxmlformats.org/officeDocument/2006/relationships" id="259" r:id="R8a92a8f38c14434b"/>
    <p:sldId xmlns:r="http://schemas.openxmlformats.org/officeDocument/2006/relationships" id="260" r:id="R4b61c0ec7a8c4037"/>
    <p:sldId xmlns:r="http://schemas.openxmlformats.org/officeDocument/2006/relationships" id="261" r:id="Rb7c1c544db5c4715"/>
    <p:sldId xmlns:r="http://schemas.openxmlformats.org/officeDocument/2006/relationships" id="262" r:id="R06356eaed77440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fab459e644e34" /><Relationship Type="http://schemas.openxmlformats.org/officeDocument/2006/relationships/slide" Target="/ppt/slides/slide1.xml" Id="Rccb5997ef2494d55" /><Relationship Type="http://schemas.openxmlformats.org/officeDocument/2006/relationships/slide" Target="/ppt/slides/slide2.xml" Id="Rcda27a46d7e84c9f" /><Relationship Type="http://schemas.openxmlformats.org/officeDocument/2006/relationships/slide" Target="/ppt/slides/slide3.xml" Id="R2d2aebd788db4376" /><Relationship Type="http://schemas.openxmlformats.org/officeDocument/2006/relationships/slide" Target="/ppt/slides/slide4.xml" Id="R8a92a8f38c14434b" /><Relationship Type="http://schemas.openxmlformats.org/officeDocument/2006/relationships/slide" Target="/ppt/slides/slide5.xml" Id="R4b61c0ec7a8c4037" /><Relationship Type="http://schemas.openxmlformats.org/officeDocument/2006/relationships/slide" Target="/ppt/slides/slide6.xml" Id="Rb7c1c544db5c4715" /><Relationship Type="http://schemas.openxmlformats.org/officeDocument/2006/relationships/slide" Target="/ppt/slides/slide7.xml" Id="R06356eaed77440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a5e46b499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9df421fbd4e6a" /><Relationship Type="http://schemas.openxmlformats.org/officeDocument/2006/relationships/theme" Target="/ppt/slideMasters/theme/theme1.xml" Id="R3089c82d2add43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49df421fbd4e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c7575831d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f70191d8d4a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d9a268311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f6d2862a2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2e7370aec4d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1d13a31dd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f423f81a9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 SETTEMSDAL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 SETTEMSDAL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875 226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MARIE SETTEMSDAL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916 575 211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