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744c5988324d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dcf0734d8a4027"/>
  </p:sldMasterIdLst>
  <p:sldIdLst>
    <p:sldId xmlns:r="http://schemas.openxmlformats.org/officeDocument/2006/relationships" id="256" r:id="Rc2131bb3abeb4697"/>
    <p:sldId xmlns:r="http://schemas.openxmlformats.org/officeDocument/2006/relationships" id="257" r:id="R22963463dff54e96"/>
    <p:sldId xmlns:r="http://schemas.openxmlformats.org/officeDocument/2006/relationships" id="258" r:id="R5b00425440ed4c22"/>
    <p:sldId xmlns:r="http://schemas.openxmlformats.org/officeDocument/2006/relationships" id="259" r:id="Ra7c2890b507b4fe1"/>
    <p:sldId xmlns:r="http://schemas.openxmlformats.org/officeDocument/2006/relationships" id="260" r:id="R8c91ff4cfc854982"/>
    <p:sldId xmlns:r="http://schemas.openxmlformats.org/officeDocument/2006/relationships" id="261" r:id="Re51176c9345e4cd5"/>
    <p:sldId xmlns:r="http://schemas.openxmlformats.org/officeDocument/2006/relationships" id="262" r:id="R59569867aa0749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dcf0734d8a4027" /><Relationship Type="http://schemas.openxmlformats.org/officeDocument/2006/relationships/slide" Target="/ppt/slides/slide1.xml" Id="Rc2131bb3abeb4697" /><Relationship Type="http://schemas.openxmlformats.org/officeDocument/2006/relationships/slide" Target="/ppt/slides/slide2.xml" Id="R22963463dff54e96" /><Relationship Type="http://schemas.openxmlformats.org/officeDocument/2006/relationships/slide" Target="/ppt/slides/slide3.xml" Id="R5b00425440ed4c22" /><Relationship Type="http://schemas.openxmlformats.org/officeDocument/2006/relationships/slide" Target="/ppt/slides/slide4.xml" Id="Ra7c2890b507b4fe1" /><Relationship Type="http://schemas.openxmlformats.org/officeDocument/2006/relationships/slide" Target="/ppt/slides/slide5.xml" Id="R8c91ff4cfc854982" /><Relationship Type="http://schemas.openxmlformats.org/officeDocument/2006/relationships/slide" Target="/ppt/slides/slide6.xml" Id="Re51176c9345e4cd5" /><Relationship Type="http://schemas.openxmlformats.org/officeDocument/2006/relationships/slide" Target="/ppt/slides/slide7.xml" Id="R59569867aa0749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409aeb2d784e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58f7c17964e76" /><Relationship Type="http://schemas.openxmlformats.org/officeDocument/2006/relationships/theme" Target="/ppt/slideMasters/theme/theme1.xml" Id="R8f055d0d36454b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458f7c17964e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ad01f7e5247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a1c88f84841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49e084a0c44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c3b9e889b4a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1e7cafe344a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845dbfaef41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e736185f040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SYKLUS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SYKLUS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SYKLUS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SYKLUS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SYKLUS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SYKLUS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210 661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555 653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SYKLUS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GLENN SLYDAL JOHANSEN  –  86,4 %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HSIN-LING TSAI  –  13,6 %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SYKLUS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Glenn Slydal Johansen, Dampsagveien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2004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916 587 600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SYKLUS INVEST AS</a:t>
            </a:r>
          </a:p>
        </p:txBody>
      </p:sp>
    </p:spTree>
  </p:cSld>
  <p:clrMapOvr>
    <a:masterClrMapping xmlns:a="http://schemas.openxmlformats.org/drawingml/2006/main"/>
  </p:clrMapOvr>
</p:sld>
</file>