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e92b348e7643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c25436bb494268"/>
  </p:sldMasterIdLst>
  <p:sldIdLst>
    <p:sldId xmlns:r="http://schemas.openxmlformats.org/officeDocument/2006/relationships" id="256" r:id="Racd038a80e0c4b8a"/>
    <p:sldId xmlns:r="http://schemas.openxmlformats.org/officeDocument/2006/relationships" id="257" r:id="Rf7a4317f8599444f"/>
    <p:sldId xmlns:r="http://schemas.openxmlformats.org/officeDocument/2006/relationships" id="258" r:id="Rd5e99535802648cf"/>
    <p:sldId xmlns:r="http://schemas.openxmlformats.org/officeDocument/2006/relationships" id="259" r:id="R4efe2eee742f49ea"/>
    <p:sldId xmlns:r="http://schemas.openxmlformats.org/officeDocument/2006/relationships" id="260" r:id="R751b53f703dd49db"/>
    <p:sldId xmlns:r="http://schemas.openxmlformats.org/officeDocument/2006/relationships" id="261" r:id="R2b4bd40f3c6a4dc5"/>
    <p:sldId xmlns:r="http://schemas.openxmlformats.org/officeDocument/2006/relationships" id="262" r:id="Ra2646d51d21f4f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c25436bb494268" /><Relationship Type="http://schemas.openxmlformats.org/officeDocument/2006/relationships/slide" Target="/ppt/slides/slide1.xml" Id="Racd038a80e0c4b8a" /><Relationship Type="http://schemas.openxmlformats.org/officeDocument/2006/relationships/slide" Target="/ppt/slides/slide2.xml" Id="Rf7a4317f8599444f" /><Relationship Type="http://schemas.openxmlformats.org/officeDocument/2006/relationships/slide" Target="/ppt/slides/slide3.xml" Id="Rd5e99535802648cf" /><Relationship Type="http://schemas.openxmlformats.org/officeDocument/2006/relationships/slide" Target="/ppt/slides/slide4.xml" Id="R4efe2eee742f49ea" /><Relationship Type="http://schemas.openxmlformats.org/officeDocument/2006/relationships/slide" Target="/ppt/slides/slide5.xml" Id="R751b53f703dd49db" /><Relationship Type="http://schemas.openxmlformats.org/officeDocument/2006/relationships/slide" Target="/ppt/slides/slide6.xml" Id="R2b4bd40f3c6a4dc5" /><Relationship Type="http://schemas.openxmlformats.org/officeDocument/2006/relationships/slide" Target="/ppt/slides/slide7.xml" Id="Ra2646d51d21f4f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62d75f8a44d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92048e2f641a7" /><Relationship Type="http://schemas.openxmlformats.org/officeDocument/2006/relationships/theme" Target="/ppt/slideMasters/theme/theme1.xml" Id="Rb097c7c6189e44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d92048e2f641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7facb072c46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ddba7118045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e053abfc648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1f50783174c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d0fdfeca54d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9f860d8d84b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4d50bf97b46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ABBA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ABBA HOLDING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5 078 481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−931 663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−1 098 074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77 691 047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79 288 854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ELDAR ARNE HENDEN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ELDAR ARNE HENDEN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Hendnesveien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6533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916 608 519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ABBA HOLDING AS</a:t>
            </a:r>
          </a:p>
        </p:txBody>
      </p:sp>
    </p:spTree>
  </p:cSld>
  <p:clrMapOvr>
    <a:masterClrMapping xmlns:a="http://schemas.openxmlformats.org/drawingml/2006/main"/>
  </p:clrMapOvr>
</p:sld>
</file>