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4d56c47b3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7cdf5cecf40a9"/>
  </p:sldMasterIdLst>
  <p:sldIdLst>
    <p:sldId xmlns:r="http://schemas.openxmlformats.org/officeDocument/2006/relationships" id="256" r:id="Rf239a1b03157484b"/>
    <p:sldId xmlns:r="http://schemas.openxmlformats.org/officeDocument/2006/relationships" id="257" r:id="R6be14a26d5df4f6b"/>
    <p:sldId xmlns:r="http://schemas.openxmlformats.org/officeDocument/2006/relationships" id="258" r:id="R20a12f81625f49e3"/>
    <p:sldId xmlns:r="http://schemas.openxmlformats.org/officeDocument/2006/relationships" id="259" r:id="R18a60e98c39a45de"/>
    <p:sldId xmlns:r="http://schemas.openxmlformats.org/officeDocument/2006/relationships" id="260" r:id="R522ea84531ca4ff2"/>
    <p:sldId xmlns:r="http://schemas.openxmlformats.org/officeDocument/2006/relationships" id="261" r:id="Rc63102cb96cb4f8f"/>
    <p:sldId xmlns:r="http://schemas.openxmlformats.org/officeDocument/2006/relationships" id="262" r:id="Re6181c2559d6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7cdf5cecf40a9" /><Relationship Type="http://schemas.openxmlformats.org/officeDocument/2006/relationships/slide" Target="/ppt/slides/slide1.xml" Id="Rf239a1b03157484b" /><Relationship Type="http://schemas.openxmlformats.org/officeDocument/2006/relationships/slide" Target="/ppt/slides/slide2.xml" Id="R6be14a26d5df4f6b" /><Relationship Type="http://schemas.openxmlformats.org/officeDocument/2006/relationships/slide" Target="/ppt/slides/slide3.xml" Id="R20a12f81625f49e3" /><Relationship Type="http://schemas.openxmlformats.org/officeDocument/2006/relationships/slide" Target="/ppt/slides/slide4.xml" Id="R18a60e98c39a45de" /><Relationship Type="http://schemas.openxmlformats.org/officeDocument/2006/relationships/slide" Target="/ppt/slides/slide5.xml" Id="R522ea84531ca4ff2" /><Relationship Type="http://schemas.openxmlformats.org/officeDocument/2006/relationships/slide" Target="/ppt/slides/slide6.xml" Id="Rc63102cb96cb4f8f" /><Relationship Type="http://schemas.openxmlformats.org/officeDocument/2006/relationships/slide" Target="/ppt/slides/slide7.xml" Id="Re6181c2559d6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6fd915959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e2b09af34dea" /><Relationship Type="http://schemas.openxmlformats.org/officeDocument/2006/relationships/theme" Target="/ppt/slideMasters/theme/theme1.xml" Id="Re07dc9766934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ee2b09af3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d3b7b717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b0cfa9237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cb2ec54c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2bee4983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4bbb6bcf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b95db6b56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d2f511ac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