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3e7494a5947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6841a1bc174f06"/>
  </p:sldMasterIdLst>
  <p:sldIdLst>
    <p:sldId xmlns:r="http://schemas.openxmlformats.org/officeDocument/2006/relationships" id="256" r:id="R08484d7e31d143ca"/>
    <p:sldId xmlns:r="http://schemas.openxmlformats.org/officeDocument/2006/relationships" id="257" r:id="R72f18431ebf840bd"/>
    <p:sldId xmlns:r="http://schemas.openxmlformats.org/officeDocument/2006/relationships" id="258" r:id="R707dfc4a772346b7"/>
    <p:sldId xmlns:r="http://schemas.openxmlformats.org/officeDocument/2006/relationships" id="259" r:id="R3f7e3b37527541c9"/>
    <p:sldId xmlns:r="http://schemas.openxmlformats.org/officeDocument/2006/relationships" id="260" r:id="Re6c80920d4c541de"/>
    <p:sldId xmlns:r="http://schemas.openxmlformats.org/officeDocument/2006/relationships" id="261" r:id="R5304093c7ffa4f13"/>
    <p:sldId xmlns:r="http://schemas.openxmlformats.org/officeDocument/2006/relationships" id="262" r:id="R13694bae8bd544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841a1bc174f06" /><Relationship Type="http://schemas.openxmlformats.org/officeDocument/2006/relationships/slide" Target="/ppt/slides/slide1.xml" Id="R08484d7e31d143ca" /><Relationship Type="http://schemas.openxmlformats.org/officeDocument/2006/relationships/slide" Target="/ppt/slides/slide2.xml" Id="R72f18431ebf840bd" /><Relationship Type="http://schemas.openxmlformats.org/officeDocument/2006/relationships/slide" Target="/ppt/slides/slide3.xml" Id="R707dfc4a772346b7" /><Relationship Type="http://schemas.openxmlformats.org/officeDocument/2006/relationships/slide" Target="/ppt/slides/slide4.xml" Id="R3f7e3b37527541c9" /><Relationship Type="http://schemas.openxmlformats.org/officeDocument/2006/relationships/slide" Target="/ppt/slides/slide5.xml" Id="Re6c80920d4c541de" /><Relationship Type="http://schemas.openxmlformats.org/officeDocument/2006/relationships/slide" Target="/ppt/slides/slide6.xml" Id="R5304093c7ffa4f13" /><Relationship Type="http://schemas.openxmlformats.org/officeDocument/2006/relationships/slide" Target="/ppt/slides/slide7.xml" Id="R13694bae8bd544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784586bf646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5586dbe7f4a0b" /><Relationship Type="http://schemas.openxmlformats.org/officeDocument/2006/relationships/theme" Target="/ppt/slideMasters/theme/theme1.xml" Id="R432fb134c65548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45586dbe7f4a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7dcaa0f3140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33a49ed99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0c2dd37ca4e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05da7f4c4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1782913ec45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6bef798c742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4b4bb6906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LEP INVEST AS ble etablert [år] og holder til i Leirsund.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2 049 897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12 832 123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12 910 082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EIRIK HELGAKER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Asaktoppen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2015 Leirsund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 INVEST AS</a:t>
            </a:r>
          </a:p>
        </p:txBody>
      </p:sp>
    </p:spTree>
  </p:cSld>
  <p:clrMapOvr>
    <a:masterClrMapping xmlns:a="http://schemas.openxmlformats.org/drawingml/2006/main"/>
  </p:clrMapOvr>
</p:sld>
</file>