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ccb3683a9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0602bbaca48a7"/>
  </p:sldMasterIdLst>
  <p:sldIdLst>
    <p:sldId xmlns:r="http://schemas.openxmlformats.org/officeDocument/2006/relationships" id="256" r:id="R553c7a7df44b4e84"/>
    <p:sldId xmlns:r="http://schemas.openxmlformats.org/officeDocument/2006/relationships" id="257" r:id="R3bfe156efe864e62"/>
    <p:sldId xmlns:r="http://schemas.openxmlformats.org/officeDocument/2006/relationships" id="258" r:id="R1fa8ef428c1b4fda"/>
    <p:sldId xmlns:r="http://schemas.openxmlformats.org/officeDocument/2006/relationships" id="259" r:id="R3d1b66b76e5644e0"/>
    <p:sldId xmlns:r="http://schemas.openxmlformats.org/officeDocument/2006/relationships" id="260" r:id="R49f73e99521f4c46"/>
    <p:sldId xmlns:r="http://schemas.openxmlformats.org/officeDocument/2006/relationships" id="261" r:id="Ra1242cb274264648"/>
    <p:sldId xmlns:r="http://schemas.openxmlformats.org/officeDocument/2006/relationships" id="262" r:id="Ra60ae721987c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0602bbaca48a7" /><Relationship Type="http://schemas.openxmlformats.org/officeDocument/2006/relationships/slide" Target="/ppt/slides/slide1.xml" Id="R553c7a7df44b4e84" /><Relationship Type="http://schemas.openxmlformats.org/officeDocument/2006/relationships/slide" Target="/ppt/slides/slide2.xml" Id="R3bfe156efe864e62" /><Relationship Type="http://schemas.openxmlformats.org/officeDocument/2006/relationships/slide" Target="/ppt/slides/slide3.xml" Id="R1fa8ef428c1b4fda" /><Relationship Type="http://schemas.openxmlformats.org/officeDocument/2006/relationships/slide" Target="/ppt/slides/slide4.xml" Id="R3d1b66b76e5644e0" /><Relationship Type="http://schemas.openxmlformats.org/officeDocument/2006/relationships/slide" Target="/ppt/slides/slide5.xml" Id="R49f73e99521f4c46" /><Relationship Type="http://schemas.openxmlformats.org/officeDocument/2006/relationships/slide" Target="/ppt/slides/slide6.xml" Id="Ra1242cb274264648" /><Relationship Type="http://schemas.openxmlformats.org/officeDocument/2006/relationships/slide" Target="/ppt/slides/slide7.xml" Id="Ra60ae721987c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55a75f2eb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486976da4a9a" /><Relationship Type="http://schemas.openxmlformats.org/officeDocument/2006/relationships/theme" Target="/ppt/slideMasters/theme/theme1.xml" Id="R79ab94243dfa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2486976da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d96aa362843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f81007cff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3a452e90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0a4248857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64da2c0c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fb75ff53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b55fc743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WIK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