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44d76e912441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84f066fb904a4e"/>
  </p:sldMasterIdLst>
  <p:sldIdLst>
    <p:sldId xmlns:r="http://schemas.openxmlformats.org/officeDocument/2006/relationships" id="256" r:id="R19fa057cd7d94e5c"/>
    <p:sldId xmlns:r="http://schemas.openxmlformats.org/officeDocument/2006/relationships" id="257" r:id="R6e4773807df34d40"/>
    <p:sldId xmlns:r="http://schemas.openxmlformats.org/officeDocument/2006/relationships" id="258" r:id="R111555e6ffae4e89"/>
    <p:sldId xmlns:r="http://schemas.openxmlformats.org/officeDocument/2006/relationships" id="259" r:id="R181f550a40274fb8"/>
    <p:sldId xmlns:r="http://schemas.openxmlformats.org/officeDocument/2006/relationships" id="260" r:id="R0af8497107f0462d"/>
    <p:sldId xmlns:r="http://schemas.openxmlformats.org/officeDocument/2006/relationships" id="261" r:id="R9aa1ee7c29ad4cde"/>
    <p:sldId xmlns:r="http://schemas.openxmlformats.org/officeDocument/2006/relationships" id="262" r:id="Rd86d9dc97c67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4f066fb904a4e" /><Relationship Type="http://schemas.openxmlformats.org/officeDocument/2006/relationships/slide" Target="/ppt/slides/slide1.xml" Id="R19fa057cd7d94e5c" /><Relationship Type="http://schemas.openxmlformats.org/officeDocument/2006/relationships/slide" Target="/ppt/slides/slide2.xml" Id="R6e4773807df34d40" /><Relationship Type="http://schemas.openxmlformats.org/officeDocument/2006/relationships/slide" Target="/ppt/slides/slide3.xml" Id="R111555e6ffae4e89" /><Relationship Type="http://schemas.openxmlformats.org/officeDocument/2006/relationships/slide" Target="/ppt/slides/slide4.xml" Id="R181f550a40274fb8" /><Relationship Type="http://schemas.openxmlformats.org/officeDocument/2006/relationships/slide" Target="/ppt/slides/slide5.xml" Id="R0af8497107f0462d" /><Relationship Type="http://schemas.openxmlformats.org/officeDocument/2006/relationships/slide" Target="/ppt/slides/slide6.xml" Id="R9aa1ee7c29ad4cde" /><Relationship Type="http://schemas.openxmlformats.org/officeDocument/2006/relationships/slide" Target="/ppt/slides/slide7.xml" Id="Rd86d9dc97c67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ff436948f4c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edfa96c334d2f" /><Relationship Type="http://schemas.openxmlformats.org/officeDocument/2006/relationships/theme" Target="/ppt/slideMasters/theme/theme1.xml" Id="Rb21441b5ff3b47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aedfa96c334d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57f2758c646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17fad523a49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3ac262b6e40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df163a2ae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f401602b645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1f440ebcb4d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607e5e181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INGER ELIN HETLAND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ELIN HETLAND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774 637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808 998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INGER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916 642 660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