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ee39de892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1029e7e7340f2"/>
  </p:sldMasterIdLst>
  <p:sldIdLst>
    <p:sldId xmlns:r="http://schemas.openxmlformats.org/officeDocument/2006/relationships" id="256" r:id="R9d6c0b0eb440492b"/>
    <p:sldId xmlns:r="http://schemas.openxmlformats.org/officeDocument/2006/relationships" id="257" r:id="Reb0531c9a54c4f5b"/>
    <p:sldId xmlns:r="http://schemas.openxmlformats.org/officeDocument/2006/relationships" id="258" r:id="R5b94f5c79e9f4f09"/>
    <p:sldId xmlns:r="http://schemas.openxmlformats.org/officeDocument/2006/relationships" id="259" r:id="Ra7f5cf9cc9ee4b6f"/>
    <p:sldId xmlns:r="http://schemas.openxmlformats.org/officeDocument/2006/relationships" id="260" r:id="Rf00768041eb844ef"/>
    <p:sldId xmlns:r="http://schemas.openxmlformats.org/officeDocument/2006/relationships" id="261" r:id="Rf13feadac6e54158"/>
    <p:sldId xmlns:r="http://schemas.openxmlformats.org/officeDocument/2006/relationships" id="262" r:id="R738657bafc3b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1029e7e7340f2" /><Relationship Type="http://schemas.openxmlformats.org/officeDocument/2006/relationships/slide" Target="/ppt/slides/slide1.xml" Id="R9d6c0b0eb440492b" /><Relationship Type="http://schemas.openxmlformats.org/officeDocument/2006/relationships/slide" Target="/ppt/slides/slide2.xml" Id="Reb0531c9a54c4f5b" /><Relationship Type="http://schemas.openxmlformats.org/officeDocument/2006/relationships/slide" Target="/ppt/slides/slide3.xml" Id="R5b94f5c79e9f4f09" /><Relationship Type="http://schemas.openxmlformats.org/officeDocument/2006/relationships/slide" Target="/ppt/slides/slide4.xml" Id="Ra7f5cf9cc9ee4b6f" /><Relationship Type="http://schemas.openxmlformats.org/officeDocument/2006/relationships/slide" Target="/ppt/slides/slide5.xml" Id="Rf00768041eb844ef" /><Relationship Type="http://schemas.openxmlformats.org/officeDocument/2006/relationships/slide" Target="/ppt/slides/slide6.xml" Id="Rf13feadac6e54158" /><Relationship Type="http://schemas.openxmlformats.org/officeDocument/2006/relationships/slide" Target="/ppt/slides/slide7.xml" Id="R738657bafc3b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682c43df7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ee645688428e" /><Relationship Type="http://schemas.openxmlformats.org/officeDocument/2006/relationships/theme" Target="/ppt/slideMasters/theme/theme1.xml" Id="Rf52e47ad6096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4ee645688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f628291b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1ea970cc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36533c45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d1eda10c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84134845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182f2695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721a1639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HODEL EIENDOM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44 418 586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46 186 273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SKRETTING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