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97e283b12843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7e0724d24c4cb9"/>
  </p:sldMasterIdLst>
  <p:sldIdLst>
    <p:sldId xmlns:r="http://schemas.openxmlformats.org/officeDocument/2006/relationships" id="256" r:id="Ra0c89891269d4706"/>
    <p:sldId xmlns:r="http://schemas.openxmlformats.org/officeDocument/2006/relationships" id="257" r:id="R44911b57a4a4452b"/>
    <p:sldId xmlns:r="http://schemas.openxmlformats.org/officeDocument/2006/relationships" id="258" r:id="Rcdd127e1b2cf41d6"/>
    <p:sldId xmlns:r="http://schemas.openxmlformats.org/officeDocument/2006/relationships" id="259" r:id="R23e658bce54d4df6"/>
    <p:sldId xmlns:r="http://schemas.openxmlformats.org/officeDocument/2006/relationships" id="260" r:id="R55152b7cb4514ff2"/>
    <p:sldId xmlns:r="http://schemas.openxmlformats.org/officeDocument/2006/relationships" id="261" r:id="R3875aad9e3a14310"/>
    <p:sldId xmlns:r="http://schemas.openxmlformats.org/officeDocument/2006/relationships" id="262" r:id="Rb0d0d923b50540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7e0724d24c4cb9" /><Relationship Type="http://schemas.openxmlformats.org/officeDocument/2006/relationships/slide" Target="/ppt/slides/slide1.xml" Id="Ra0c89891269d4706" /><Relationship Type="http://schemas.openxmlformats.org/officeDocument/2006/relationships/slide" Target="/ppt/slides/slide2.xml" Id="R44911b57a4a4452b" /><Relationship Type="http://schemas.openxmlformats.org/officeDocument/2006/relationships/slide" Target="/ppt/slides/slide3.xml" Id="Rcdd127e1b2cf41d6" /><Relationship Type="http://schemas.openxmlformats.org/officeDocument/2006/relationships/slide" Target="/ppt/slides/slide4.xml" Id="R23e658bce54d4df6" /><Relationship Type="http://schemas.openxmlformats.org/officeDocument/2006/relationships/slide" Target="/ppt/slides/slide5.xml" Id="R55152b7cb4514ff2" /><Relationship Type="http://schemas.openxmlformats.org/officeDocument/2006/relationships/slide" Target="/ppt/slides/slide6.xml" Id="R3875aad9e3a14310" /><Relationship Type="http://schemas.openxmlformats.org/officeDocument/2006/relationships/slide" Target="/ppt/slides/slide7.xml" Id="Rb0d0d923b50540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2bf55128704d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ff6d219fa4af1" /><Relationship Type="http://schemas.openxmlformats.org/officeDocument/2006/relationships/theme" Target="/ppt/slideMasters/theme/theme1.xml" Id="Re51f6395c59342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7ff6d219fa4a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15fbe68a04e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104d7fa624d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8808eb4e446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d796612cc49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ba46ca9fd4d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1a27d9b4b43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bcba15d214c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JAPERA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JAPERA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JAPERA INVEST AS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JAPERA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JAPERA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JAPERA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−71 339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267 218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3 531 376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3 531 376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JAPERA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COMBI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EGIL SEGLEM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TURID HELENE SEGLEM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WILHEIM DYBING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JAPERA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Gamleveien 1D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4370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jbtollefsen@gmail.com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916 685 696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JAPERA INVEST AS</a:t>
            </a:r>
          </a:p>
        </p:txBody>
      </p:sp>
    </p:spTree>
  </p:cSld>
  <p:clrMapOvr>
    <a:masterClrMapping xmlns:a="http://schemas.openxmlformats.org/drawingml/2006/main"/>
  </p:clrMapOvr>
</p:sld>
</file>