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52605de7b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afd2efd254730"/>
  </p:sldMasterIdLst>
  <p:sldIdLst>
    <p:sldId xmlns:r="http://schemas.openxmlformats.org/officeDocument/2006/relationships" id="256" r:id="Rf08136933dc14f4c"/>
    <p:sldId xmlns:r="http://schemas.openxmlformats.org/officeDocument/2006/relationships" id="257" r:id="R95548956587f44ea"/>
    <p:sldId xmlns:r="http://schemas.openxmlformats.org/officeDocument/2006/relationships" id="258" r:id="Re1aa5767d5e44f9d"/>
    <p:sldId xmlns:r="http://schemas.openxmlformats.org/officeDocument/2006/relationships" id="259" r:id="Rc56d36ef6a074f9b"/>
    <p:sldId xmlns:r="http://schemas.openxmlformats.org/officeDocument/2006/relationships" id="260" r:id="Re9e73b5879414a6c"/>
    <p:sldId xmlns:r="http://schemas.openxmlformats.org/officeDocument/2006/relationships" id="261" r:id="R6eb41b61f4bf4af5"/>
    <p:sldId xmlns:r="http://schemas.openxmlformats.org/officeDocument/2006/relationships" id="262" r:id="R056db6b3a5db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afd2efd254730" /><Relationship Type="http://schemas.openxmlformats.org/officeDocument/2006/relationships/slide" Target="/ppt/slides/slide1.xml" Id="Rf08136933dc14f4c" /><Relationship Type="http://schemas.openxmlformats.org/officeDocument/2006/relationships/slide" Target="/ppt/slides/slide2.xml" Id="R95548956587f44ea" /><Relationship Type="http://schemas.openxmlformats.org/officeDocument/2006/relationships/slide" Target="/ppt/slides/slide3.xml" Id="Re1aa5767d5e44f9d" /><Relationship Type="http://schemas.openxmlformats.org/officeDocument/2006/relationships/slide" Target="/ppt/slides/slide4.xml" Id="Rc56d36ef6a074f9b" /><Relationship Type="http://schemas.openxmlformats.org/officeDocument/2006/relationships/slide" Target="/ppt/slides/slide5.xml" Id="Re9e73b5879414a6c" /><Relationship Type="http://schemas.openxmlformats.org/officeDocument/2006/relationships/slide" Target="/ppt/slides/slide6.xml" Id="R6eb41b61f4bf4af5" /><Relationship Type="http://schemas.openxmlformats.org/officeDocument/2006/relationships/slide" Target="/ppt/slides/slide7.xml" Id="R056db6b3a5db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9476006c0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5bf75fb9e40d9" /><Relationship Type="http://schemas.openxmlformats.org/officeDocument/2006/relationships/theme" Target="/ppt/slideMasters/theme/theme1.xml" Id="Rbdf5e0b237ed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5bf75fb9e40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611ed9eb4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c78942d00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99c3b21d6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964a76bbf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5601d1439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8ee0c95cf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ff0c1128f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