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61e97754b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458e068e24d12"/>
  </p:sldMasterIdLst>
  <p:sldIdLst>
    <p:sldId xmlns:r="http://schemas.openxmlformats.org/officeDocument/2006/relationships" id="256" r:id="R44e85456db3a442f"/>
    <p:sldId xmlns:r="http://schemas.openxmlformats.org/officeDocument/2006/relationships" id="257" r:id="R3c7e7f880b66440e"/>
    <p:sldId xmlns:r="http://schemas.openxmlformats.org/officeDocument/2006/relationships" id="258" r:id="Rdf01144902f049bc"/>
    <p:sldId xmlns:r="http://schemas.openxmlformats.org/officeDocument/2006/relationships" id="259" r:id="R8fc84486968a4777"/>
    <p:sldId xmlns:r="http://schemas.openxmlformats.org/officeDocument/2006/relationships" id="260" r:id="R84fdbc030301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458e068e24d12" /><Relationship Type="http://schemas.openxmlformats.org/officeDocument/2006/relationships/slide" Target="/ppt/slides/slide1.xml" Id="R44e85456db3a442f" /><Relationship Type="http://schemas.openxmlformats.org/officeDocument/2006/relationships/slide" Target="/ppt/slides/slide2.xml" Id="R3c7e7f880b66440e" /><Relationship Type="http://schemas.openxmlformats.org/officeDocument/2006/relationships/slide" Target="/ppt/slides/slide3.xml" Id="Rdf01144902f049bc" /><Relationship Type="http://schemas.openxmlformats.org/officeDocument/2006/relationships/slide" Target="/ppt/slides/slide4.xml" Id="R8fc84486968a4777" /><Relationship Type="http://schemas.openxmlformats.org/officeDocument/2006/relationships/slide" Target="/ppt/slides/slide5.xml" Id="R84fdbc030301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0eada7e47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28e037eee48d0" /><Relationship Type="http://schemas.openxmlformats.org/officeDocument/2006/relationships/theme" Target="/ppt/slideMasters/theme/theme1.xml" Id="Rf4bf28fb9372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28e037eee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4f701627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165d1b5dc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e2c0d738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5fe7357c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9f94da048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