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07ce00c54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63b076c3a4f8b"/>
  </p:sldMasterIdLst>
  <p:sldIdLst>
    <p:sldId xmlns:r="http://schemas.openxmlformats.org/officeDocument/2006/relationships" id="256" r:id="R9ad55fba188e4b7b"/>
    <p:sldId xmlns:r="http://schemas.openxmlformats.org/officeDocument/2006/relationships" id="257" r:id="Rb09b4ec55e5b49eb"/>
    <p:sldId xmlns:r="http://schemas.openxmlformats.org/officeDocument/2006/relationships" id="258" r:id="R4502a26325754594"/>
    <p:sldId xmlns:r="http://schemas.openxmlformats.org/officeDocument/2006/relationships" id="259" r:id="Rbe2115cd4b61484e"/>
    <p:sldId xmlns:r="http://schemas.openxmlformats.org/officeDocument/2006/relationships" id="260" r:id="R12d77f6f344d4534"/>
    <p:sldId xmlns:r="http://schemas.openxmlformats.org/officeDocument/2006/relationships" id="261" r:id="R5aa9bff3dd664ab3"/>
    <p:sldId xmlns:r="http://schemas.openxmlformats.org/officeDocument/2006/relationships" id="262" r:id="R7bc3e7d86d0e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63b076c3a4f8b" /><Relationship Type="http://schemas.openxmlformats.org/officeDocument/2006/relationships/slide" Target="/ppt/slides/slide1.xml" Id="R9ad55fba188e4b7b" /><Relationship Type="http://schemas.openxmlformats.org/officeDocument/2006/relationships/slide" Target="/ppt/slides/slide2.xml" Id="Rb09b4ec55e5b49eb" /><Relationship Type="http://schemas.openxmlformats.org/officeDocument/2006/relationships/slide" Target="/ppt/slides/slide3.xml" Id="R4502a26325754594" /><Relationship Type="http://schemas.openxmlformats.org/officeDocument/2006/relationships/slide" Target="/ppt/slides/slide4.xml" Id="Rbe2115cd4b61484e" /><Relationship Type="http://schemas.openxmlformats.org/officeDocument/2006/relationships/slide" Target="/ppt/slides/slide5.xml" Id="R12d77f6f344d4534" /><Relationship Type="http://schemas.openxmlformats.org/officeDocument/2006/relationships/slide" Target="/ppt/slides/slide6.xml" Id="R5aa9bff3dd664ab3" /><Relationship Type="http://schemas.openxmlformats.org/officeDocument/2006/relationships/slide" Target="/ppt/slides/slide7.xml" Id="R7bc3e7d86d0e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d606455c4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7f8982ef64ad9" /><Relationship Type="http://schemas.openxmlformats.org/officeDocument/2006/relationships/theme" Target="/ppt/slideMasters/theme/theme1.xml" Id="R5ffeac7a5c09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7f8982ef6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b720b43c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d323f1ea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2180b4bda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fb5840c3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19e2db5b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e3b647d1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1583fec2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&amp; HAUGER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IVARSON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