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0b68c0297d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afc624d29e4c03"/>
  </p:sldMasterIdLst>
  <p:sldIdLst>
    <p:sldId xmlns:r="http://schemas.openxmlformats.org/officeDocument/2006/relationships" id="256" r:id="R3903eda4ca2947f8"/>
    <p:sldId xmlns:r="http://schemas.openxmlformats.org/officeDocument/2006/relationships" id="257" r:id="Rafc2fca28b714d4c"/>
    <p:sldId xmlns:r="http://schemas.openxmlformats.org/officeDocument/2006/relationships" id="258" r:id="R8ec93533079a4dac"/>
    <p:sldId xmlns:r="http://schemas.openxmlformats.org/officeDocument/2006/relationships" id="259" r:id="Rfcd1aa20b79a4a62"/>
    <p:sldId xmlns:r="http://schemas.openxmlformats.org/officeDocument/2006/relationships" id="260" r:id="Rab1878d2b15a4db6"/>
    <p:sldId xmlns:r="http://schemas.openxmlformats.org/officeDocument/2006/relationships" id="261" r:id="R1080a2df3dc449e6"/>
    <p:sldId xmlns:r="http://schemas.openxmlformats.org/officeDocument/2006/relationships" id="262" r:id="R6a15541d7dd646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afc624d29e4c03" /><Relationship Type="http://schemas.openxmlformats.org/officeDocument/2006/relationships/slide" Target="/ppt/slides/slide1.xml" Id="R3903eda4ca2947f8" /><Relationship Type="http://schemas.openxmlformats.org/officeDocument/2006/relationships/slide" Target="/ppt/slides/slide2.xml" Id="Rafc2fca28b714d4c" /><Relationship Type="http://schemas.openxmlformats.org/officeDocument/2006/relationships/slide" Target="/ppt/slides/slide3.xml" Id="R8ec93533079a4dac" /><Relationship Type="http://schemas.openxmlformats.org/officeDocument/2006/relationships/slide" Target="/ppt/slides/slide4.xml" Id="Rfcd1aa20b79a4a62" /><Relationship Type="http://schemas.openxmlformats.org/officeDocument/2006/relationships/slide" Target="/ppt/slides/slide5.xml" Id="Rab1878d2b15a4db6" /><Relationship Type="http://schemas.openxmlformats.org/officeDocument/2006/relationships/slide" Target="/ppt/slides/slide6.xml" Id="R1080a2df3dc449e6" /><Relationship Type="http://schemas.openxmlformats.org/officeDocument/2006/relationships/slide" Target="/ppt/slides/slide7.xml" Id="R6a15541d7dd646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d95ada7e249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6fadefb774510" /><Relationship Type="http://schemas.openxmlformats.org/officeDocument/2006/relationships/theme" Target="/ppt/slideMasters/theme/theme1.xml" Id="Ra4c738d65bd242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b6fadefb77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6ff493ff1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c2af8abc5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8619ec4e14e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101a3d5fd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6cfd36cb94f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0e1bb0dfc4b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c27d140eb4a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H. HØISETH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H. HØISETH HOLDING AS ble etablert [år] og holder til i 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6 382 420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6 463 521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HENRIK HØISETH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Lundamovegen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7234 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916 777 612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H. HØISETH HOLDING AS</a:t>
            </a:r>
          </a:p>
        </p:txBody>
      </p:sp>
    </p:spTree>
  </p:cSld>
  <p:clrMapOvr>
    <a:masterClrMapping xmlns:a="http://schemas.openxmlformats.org/drawingml/2006/main"/>
  </p:clrMapOvr>
</p:sld>
</file>