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d3d5059d8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c211eca7e4431"/>
  </p:sldMasterIdLst>
  <p:sldIdLst>
    <p:sldId xmlns:r="http://schemas.openxmlformats.org/officeDocument/2006/relationships" id="256" r:id="Rec7566d607ac42ca"/>
    <p:sldId xmlns:r="http://schemas.openxmlformats.org/officeDocument/2006/relationships" id="257" r:id="Red37054de1ac4319"/>
    <p:sldId xmlns:r="http://schemas.openxmlformats.org/officeDocument/2006/relationships" id="258" r:id="R6bed88fa8af3496a"/>
    <p:sldId xmlns:r="http://schemas.openxmlformats.org/officeDocument/2006/relationships" id="259" r:id="R8a45cc1b12a94184"/>
    <p:sldId xmlns:r="http://schemas.openxmlformats.org/officeDocument/2006/relationships" id="260" r:id="R452f6397e24b4556"/>
    <p:sldId xmlns:r="http://schemas.openxmlformats.org/officeDocument/2006/relationships" id="261" r:id="Rcecf66a21ff3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c211eca7e4431" /><Relationship Type="http://schemas.openxmlformats.org/officeDocument/2006/relationships/slide" Target="/ppt/slides/slide1.xml" Id="Rec7566d607ac42ca" /><Relationship Type="http://schemas.openxmlformats.org/officeDocument/2006/relationships/slide" Target="/ppt/slides/slide2.xml" Id="Red37054de1ac4319" /><Relationship Type="http://schemas.openxmlformats.org/officeDocument/2006/relationships/slide" Target="/ppt/slides/slide3.xml" Id="R6bed88fa8af3496a" /><Relationship Type="http://schemas.openxmlformats.org/officeDocument/2006/relationships/slide" Target="/ppt/slides/slide4.xml" Id="R8a45cc1b12a94184" /><Relationship Type="http://schemas.openxmlformats.org/officeDocument/2006/relationships/slide" Target="/ppt/slides/slide5.xml" Id="R452f6397e24b4556" /><Relationship Type="http://schemas.openxmlformats.org/officeDocument/2006/relationships/slide" Target="/ppt/slides/slide6.xml" Id="Rcecf66a21ff3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2ee2e2a87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72789cc040bc" /><Relationship Type="http://schemas.openxmlformats.org/officeDocument/2006/relationships/theme" Target="/ppt/slideMasters/theme/theme1.xml" Id="R7d65cbf69830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c72789cc0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6d26ab79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d1af1989a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d09985732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82590f10b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63c12140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9cfa80be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