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e256b2d80540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b138b636ae4cb7"/>
  </p:sldMasterIdLst>
  <p:sldIdLst>
    <p:sldId xmlns:r="http://schemas.openxmlformats.org/officeDocument/2006/relationships" id="256" r:id="Rf570c8c6c7424ec6"/>
    <p:sldId xmlns:r="http://schemas.openxmlformats.org/officeDocument/2006/relationships" id="257" r:id="R4f6566b19e904a6f"/>
    <p:sldId xmlns:r="http://schemas.openxmlformats.org/officeDocument/2006/relationships" id="258" r:id="R994061cb4556471e"/>
    <p:sldId xmlns:r="http://schemas.openxmlformats.org/officeDocument/2006/relationships" id="259" r:id="Raeb432e81bd8428f"/>
    <p:sldId xmlns:r="http://schemas.openxmlformats.org/officeDocument/2006/relationships" id="260" r:id="Rde8703d9f333491f"/>
    <p:sldId xmlns:r="http://schemas.openxmlformats.org/officeDocument/2006/relationships" id="261" r:id="R616ce3e7526d4122"/>
    <p:sldId xmlns:r="http://schemas.openxmlformats.org/officeDocument/2006/relationships" id="262" r:id="R1e9378dd37f049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138b636ae4cb7" /><Relationship Type="http://schemas.openxmlformats.org/officeDocument/2006/relationships/slide" Target="/ppt/slides/slide1.xml" Id="Rf570c8c6c7424ec6" /><Relationship Type="http://schemas.openxmlformats.org/officeDocument/2006/relationships/slide" Target="/ppt/slides/slide2.xml" Id="R4f6566b19e904a6f" /><Relationship Type="http://schemas.openxmlformats.org/officeDocument/2006/relationships/slide" Target="/ppt/slides/slide3.xml" Id="R994061cb4556471e" /><Relationship Type="http://schemas.openxmlformats.org/officeDocument/2006/relationships/slide" Target="/ppt/slides/slide4.xml" Id="Raeb432e81bd8428f" /><Relationship Type="http://schemas.openxmlformats.org/officeDocument/2006/relationships/slide" Target="/ppt/slides/slide5.xml" Id="Rde8703d9f333491f" /><Relationship Type="http://schemas.openxmlformats.org/officeDocument/2006/relationships/slide" Target="/ppt/slides/slide6.xml" Id="R616ce3e7526d4122" /><Relationship Type="http://schemas.openxmlformats.org/officeDocument/2006/relationships/slide" Target="/ppt/slides/slide7.xml" Id="R1e9378dd37f049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4164c325643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10068a08c4c00" /><Relationship Type="http://schemas.openxmlformats.org/officeDocument/2006/relationships/theme" Target="/ppt/slideMasters/theme/theme1.xml" Id="R85cd0de4227949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a10068a08c4c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36a01b8544b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627317c4a49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c12f984a24d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3eeee3b2d4c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b7b7694a942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d624b730a4a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ad2cb75374e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−291 914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4 523 611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20 200 872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20 200 872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SKAARBREVIK GUNNAR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SKAARBREVIK CATHRINE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Skaarbrevik, Nordstrandveien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62 71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gunnar@skaarbrevik.no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916 796 277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