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f2c31d841a45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3784686ecd404d"/>
  </p:sldMasterIdLst>
  <p:sldIdLst>
    <p:sldId xmlns:r="http://schemas.openxmlformats.org/officeDocument/2006/relationships" id="256" r:id="Rd11b78f011a140c3"/>
    <p:sldId xmlns:r="http://schemas.openxmlformats.org/officeDocument/2006/relationships" id="257" r:id="R5856991a04d742b3"/>
    <p:sldId xmlns:r="http://schemas.openxmlformats.org/officeDocument/2006/relationships" id="258" r:id="R2a4f2f950bb54c15"/>
    <p:sldId xmlns:r="http://schemas.openxmlformats.org/officeDocument/2006/relationships" id="259" r:id="R24b29489b1274384"/>
    <p:sldId xmlns:r="http://schemas.openxmlformats.org/officeDocument/2006/relationships" id="260" r:id="Ra9bcee99b04f49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3784686ecd404d" /><Relationship Type="http://schemas.openxmlformats.org/officeDocument/2006/relationships/slide" Target="/ppt/slides/slide1.xml" Id="Rd11b78f011a140c3" /><Relationship Type="http://schemas.openxmlformats.org/officeDocument/2006/relationships/slide" Target="/ppt/slides/slide2.xml" Id="R5856991a04d742b3" /><Relationship Type="http://schemas.openxmlformats.org/officeDocument/2006/relationships/slide" Target="/ppt/slides/slide3.xml" Id="R2a4f2f950bb54c15" /><Relationship Type="http://schemas.openxmlformats.org/officeDocument/2006/relationships/slide" Target="/ppt/slides/slide4.xml" Id="R24b29489b1274384" /><Relationship Type="http://schemas.openxmlformats.org/officeDocument/2006/relationships/slide" Target="/ppt/slides/slide5.xml" Id="Ra9bcee99b04f49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fa85e0468648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002fed6a94721" /><Relationship Type="http://schemas.openxmlformats.org/officeDocument/2006/relationships/theme" Target="/ppt/slideMasters/theme/theme1.xml" Id="R74900f84a6c342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e002fed6a947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e18c2c90a4b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f717099eb43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80647962a45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bdffa48c045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0eb5e023e4e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TYSVÆR MÅLLAG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MÅLLAG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TYSVÆR MÅLLAG ble etablert [år] og holder til i Skjoldastraumen.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MÅLLAG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MÅLLAG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MÅLLAG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Audhild Drivdal Frøyland, Romsalandsvegen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5567 Skjoldastraumen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a.d.froyland@gmail.com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916 822 464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MÅLLAG</a:t>
            </a:r>
          </a:p>
        </p:txBody>
      </p:sp>
    </p:spTree>
  </p:cSld>
  <p:clrMapOvr>
    <a:masterClrMapping xmlns:a="http://schemas.openxmlformats.org/drawingml/2006/main"/>
  </p:clrMapOvr>
</p:sld>
</file>