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1eb2ec70c45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e6e5d37fbf4dc7"/>
  </p:sldMasterIdLst>
  <p:sldIdLst>
    <p:sldId xmlns:r="http://schemas.openxmlformats.org/officeDocument/2006/relationships" id="256" r:id="R800e935e499c45e3"/>
    <p:sldId xmlns:r="http://schemas.openxmlformats.org/officeDocument/2006/relationships" id="257" r:id="R8e64618bf169488e"/>
    <p:sldId xmlns:r="http://schemas.openxmlformats.org/officeDocument/2006/relationships" id="258" r:id="R3698bcd16ba646ba"/>
    <p:sldId xmlns:r="http://schemas.openxmlformats.org/officeDocument/2006/relationships" id="259" r:id="R104081fe33b64257"/>
    <p:sldId xmlns:r="http://schemas.openxmlformats.org/officeDocument/2006/relationships" id="260" r:id="Rb3397b66b27a4459"/>
    <p:sldId xmlns:r="http://schemas.openxmlformats.org/officeDocument/2006/relationships" id="261" r:id="R728c5a4097344380"/>
    <p:sldId xmlns:r="http://schemas.openxmlformats.org/officeDocument/2006/relationships" id="262" r:id="R6a3f5f3c2d0f44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6e5d37fbf4dc7" /><Relationship Type="http://schemas.openxmlformats.org/officeDocument/2006/relationships/slide" Target="/ppt/slides/slide1.xml" Id="R800e935e499c45e3" /><Relationship Type="http://schemas.openxmlformats.org/officeDocument/2006/relationships/slide" Target="/ppt/slides/slide2.xml" Id="R8e64618bf169488e" /><Relationship Type="http://schemas.openxmlformats.org/officeDocument/2006/relationships/slide" Target="/ppt/slides/slide3.xml" Id="R3698bcd16ba646ba" /><Relationship Type="http://schemas.openxmlformats.org/officeDocument/2006/relationships/slide" Target="/ppt/slides/slide4.xml" Id="R104081fe33b64257" /><Relationship Type="http://schemas.openxmlformats.org/officeDocument/2006/relationships/slide" Target="/ppt/slides/slide5.xml" Id="Rb3397b66b27a4459" /><Relationship Type="http://schemas.openxmlformats.org/officeDocument/2006/relationships/slide" Target="/ppt/slides/slide6.xml" Id="R728c5a4097344380" /><Relationship Type="http://schemas.openxmlformats.org/officeDocument/2006/relationships/slide" Target="/ppt/slides/slide7.xml" Id="R6a3f5f3c2d0f44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281b36668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325593e124b97" /><Relationship Type="http://schemas.openxmlformats.org/officeDocument/2006/relationships/theme" Target="/ppt/slideMasters/theme/theme1.xml" Id="R2f1d33201064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3325593e12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3126bdbff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f099ef05b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f07be4e0644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e4923c2fa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ffa3b7d624f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a07f885e742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74fd5fc89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ZHAR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ZHAR HOLDING AS ble etablert [år] og holder til i Feda.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512 898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SØREN-MARIUS HØLMEBAKK TRÆLAND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Refstieveien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4485 Feda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916 836 651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ZHAR HOLDING AS</a:t>
            </a:r>
          </a:p>
        </p:txBody>
      </p:sp>
    </p:spTree>
  </p:cSld>
  <p:clrMapOvr>
    <a:masterClrMapping xmlns:a="http://schemas.openxmlformats.org/drawingml/2006/main"/>
  </p:clrMapOvr>
</p:sld>
</file>