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209257e9d147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a4cc5743c744b8"/>
  </p:sldMasterIdLst>
  <p:sldIdLst>
    <p:sldId xmlns:r="http://schemas.openxmlformats.org/officeDocument/2006/relationships" id="256" r:id="Re2e9e45babda49ed"/>
    <p:sldId xmlns:r="http://schemas.openxmlformats.org/officeDocument/2006/relationships" id="257" r:id="R63fd43e3378e45f4"/>
    <p:sldId xmlns:r="http://schemas.openxmlformats.org/officeDocument/2006/relationships" id="258" r:id="R2816a8f8ac724e6e"/>
    <p:sldId xmlns:r="http://schemas.openxmlformats.org/officeDocument/2006/relationships" id="259" r:id="Ra3694b1ab5f844c0"/>
    <p:sldId xmlns:r="http://schemas.openxmlformats.org/officeDocument/2006/relationships" id="260" r:id="R5ea0813bc0cd407e"/>
    <p:sldId xmlns:r="http://schemas.openxmlformats.org/officeDocument/2006/relationships" id="261" r:id="R45a6ad11bb4b4ea7"/>
    <p:sldId xmlns:r="http://schemas.openxmlformats.org/officeDocument/2006/relationships" id="262" r:id="R16b304ac8a8e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4cc5743c744b8" /><Relationship Type="http://schemas.openxmlformats.org/officeDocument/2006/relationships/slide" Target="/ppt/slides/slide1.xml" Id="Re2e9e45babda49ed" /><Relationship Type="http://schemas.openxmlformats.org/officeDocument/2006/relationships/slide" Target="/ppt/slides/slide2.xml" Id="R63fd43e3378e45f4" /><Relationship Type="http://schemas.openxmlformats.org/officeDocument/2006/relationships/slide" Target="/ppt/slides/slide3.xml" Id="R2816a8f8ac724e6e" /><Relationship Type="http://schemas.openxmlformats.org/officeDocument/2006/relationships/slide" Target="/ppt/slides/slide4.xml" Id="Ra3694b1ab5f844c0" /><Relationship Type="http://schemas.openxmlformats.org/officeDocument/2006/relationships/slide" Target="/ppt/slides/slide5.xml" Id="R5ea0813bc0cd407e" /><Relationship Type="http://schemas.openxmlformats.org/officeDocument/2006/relationships/slide" Target="/ppt/slides/slide6.xml" Id="R45a6ad11bb4b4ea7" /><Relationship Type="http://schemas.openxmlformats.org/officeDocument/2006/relationships/slide" Target="/ppt/slides/slide7.xml" Id="R16b304ac8a8e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49165155743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95c4081334efb" /><Relationship Type="http://schemas.openxmlformats.org/officeDocument/2006/relationships/theme" Target="/ppt/slideMasters/theme/theme1.xml" Id="R9f219e2d3cdf4a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95c4081334e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e0039e25e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6f9309f2e4f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dc095410640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4ebb87c4f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0a3f1ef8f42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cbf4beba042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0660a4ee9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62 332 965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73 434 905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STRØM NAKSTAD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Østmarkveien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916 891 601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