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dc258cd45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8c13e02734402"/>
  </p:sldMasterIdLst>
  <p:sldIdLst>
    <p:sldId xmlns:r="http://schemas.openxmlformats.org/officeDocument/2006/relationships" id="256" r:id="R755c8f428e6b4f46"/>
    <p:sldId xmlns:r="http://schemas.openxmlformats.org/officeDocument/2006/relationships" id="257" r:id="Rfd26278e4aff41e3"/>
    <p:sldId xmlns:r="http://schemas.openxmlformats.org/officeDocument/2006/relationships" id="258" r:id="R97d12afc9e844661"/>
    <p:sldId xmlns:r="http://schemas.openxmlformats.org/officeDocument/2006/relationships" id="259" r:id="Re2d8ff2febc6409b"/>
    <p:sldId xmlns:r="http://schemas.openxmlformats.org/officeDocument/2006/relationships" id="260" r:id="R46e4b03a607b4453"/>
    <p:sldId xmlns:r="http://schemas.openxmlformats.org/officeDocument/2006/relationships" id="261" r:id="R146afe9930c7435c"/>
    <p:sldId xmlns:r="http://schemas.openxmlformats.org/officeDocument/2006/relationships" id="262" r:id="Rf5993081b654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8c13e02734402" /><Relationship Type="http://schemas.openxmlformats.org/officeDocument/2006/relationships/slide" Target="/ppt/slides/slide1.xml" Id="R755c8f428e6b4f46" /><Relationship Type="http://schemas.openxmlformats.org/officeDocument/2006/relationships/slide" Target="/ppt/slides/slide2.xml" Id="Rfd26278e4aff41e3" /><Relationship Type="http://schemas.openxmlformats.org/officeDocument/2006/relationships/slide" Target="/ppt/slides/slide3.xml" Id="R97d12afc9e844661" /><Relationship Type="http://schemas.openxmlformats.org/officeDocument/2006/relationships/slide" Target="/ppt/slides/slide4.xml" Id="Re2d8ff2febc6409b" /><Relationship Type="http://schemas.openxmlformats.org/officeDocument/2006/relationships/slide" Target="/ppt/slides/slide5.xml" Id="R46e4b03a607b4453" /><Relationship Type="http://schemas.openxmlformats.org/officeDocument/2006/relationships/slide" Target="/ppt/slides/slide6.xml" Id="R146afe9930c7435c" /><Relationship Type="http://schemas.openxmlformats.org/officeDocument/2006/relationships/slide" Target="/ppt/slides/slide7.xml" Id="Rf5993081b654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03a338855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2e8455bd9467e" /><Relationship Type="http://schemas.openxmlformats.org/officeDocument/2006/relationships/theme" Target="/ppt/slideMasters/theme/theme1.xml" Id="R5c60885ac493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2e8455bd9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6bfff1d0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7cecf6f01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05a6dbf91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9b53a353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711259a96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a62ec8086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bed585e98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TUSSA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42 134 929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146 284 018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1 733 622 820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3 082 070 407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firmapost@tussa.no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916 929 641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